
<file path=[Content_Types].xml><?xml version="1.0" encoding="utf-8"?>
<Types xmlns="http://schemas.openxmlformats.org/package/2006/content-types"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60" r:id="rId9"/>
    <p:sldId id="267" r:id="rId10"/>
    <p:sldId id="266" r:id="rId11"/>
    <p:sldId id="261" r:id="rId12"/>
    <p:sldId id="262" r:id="rId13"/>
    <p:sldId id="26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D523D9-64DD-47F2-815D-06BDD7184300}" v="443" dt="2020-11-16T17:43:28.281"/>
    <p1510:client id="{1D4E0FA9-541F-4E5D-A2EF-20468B829CFA}" v="8" dt="2020-11-16T14:23:05.111"/>
    <p1510:client id="{3C89B6E6-110C-4991-B8B4-0D7FB648A6DF}" v="1" dt="2020-11-16T00:31:07.296"/>
    <p1510:client id="{56E75CAB-80C2-4ABD-914C-F47E2128C247}" v="603" dt="2020-11-16T00:24:19.430"/>
    <p1510:client id="{65D0937E-0F0E-614E-BA7D-7703F3240B1D}" v="440" dt="2020-11-16T01:18:36.341"/>
    <p1510:client id="{6DA4C6BA-9C85-4D33-B579-2AF5D90A0862}" v="13" dt="2020-11-16T09:59:52.149"/>
    <p1510:client id="{6FEF067D-DE7C-49C5-A82B-DB2ABF26BFE7}" v="6" dt="2020-11-16T09:28:44.084"/>
    <p1510:client id="{80ADF9B0-3B98-470E-B86B-D17380484334}" v="2844" dt="2020-11-16T06:53:56.543"/>
    <p1510:client id="{96EBAE71-878E-4ED7-A017-CF7C26F2A3AD}" v="10" dt="2020-11-16T14:09:18.539"/>
    <p1510:client id="{A79E1474-EC3A-4460-B6FF-14C3380A428A}" v="20" dt="2020-11-16T00:42:35.064"/>
    <p1510:client id="{CA3DA14A-1D67-4E89-8B0E-CDAD3B5D95D0}" v="197" dt="2020-11-16T09:16:39.314"/>
    <p1510:client id="{D1DCF794-DEF2-4B30-ABD9-3D8BA9E99859}" v="1" dt="2020-11-15T19:03:14.600"/>
    <p1510:client id="{DB0F2103-FD92-497E-B659-7F3F4BFF017A}" v="4" dt="2020-11-16T18:40:59.025"/>
    <p1510:client id="{E7BD6C85-B145-40D7-AA9A-1296AB60D063}" v="11" dt="2020-11-16T13:53:07.863"/>
    <p1510:client id="{E82F2444-F82D-4D42-A20D-466A195C5590}" v="35" dt="2020-11-16T04:24:25.806"/>
    <p1510:client id="{F4A8E8A7-BF2A-8A40-B5E2-E7B2E91C9BB6}" v="291" dt="2020-11-16T18:01:58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Austin Fortier" userId="S::raf276@nau.edu::577a8934-0c45-43a5-87f3-1d6df004ef57" providerId="AD" clId="Web-{56E75CAB-80C2-4ABD-914C-F47E2128C247}"/>
    <pc:docChg chg="mod addSld modSld modMainMaster">
      <pc:chgData name="Ryan Austin Fortier" userId="S::raf276@nau.edu::577a8934-0c45-43a5-87f3-1d6df004ef57" providerId="AD" clId="Web-{56E75CAB-80C2-4ABD-914C-F47E2128C247}" dt="2020-11-16T00:24:19.430" v="590" actId="688"/>
      <pc:docMkLst>
        <pc:docMk/>
      </pc:docMkLst>
      <pc:sldChg chg="modSp">
        <pc:chgData name="Ryan Austin Fortier" userId="S::raf276@nau.edu::577a8934-0c45-43a5-87f3-1d6df004ef57" providerId="AD" clId="Web-{56E75CAB-80C2-4ABD-914C-F47E2128C247}" dt="2020-11-15T17:06:35.731" v="95" actId="20577"/>
        <pc:sldMkLst>
          <pc:docMk/>
          <pc:sldMk cId="109857222" sldId="256"/>
        </pc:sldMkLst>
        <pc:spChg chg="mod">
          <ac:chgData name="Ryan Austin Fortier" userId="S::raf276@nau.edu::577a8934-0c45-43a5-87f3-1d6df004ef57" providerId="AD" clId="Web-{56E75CAB-80C2-4ABD-914C-F47E2128C247}" dt="2020-11-15T17:05:55.386" v="3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yan Austin Fortier" userId="S::raf276@nau.edu::577a8934-0c45-43a5-87f3-1d6df004ef57" providerId="AD" clId="Web-{56E75CAB-80C2-4ABD-914C-F47E2128C247}" dt="2020-11-15T17:06:35.731" v="9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">
        <pc:chgData name="Ryan Austin Fortier" userId="S::raf276@nau.edu::577a8934-0c45-43a5-87f3-1d6df004ef57" providerId="AD" clId="Web-{56E75CAB-80C2-4ABD-914C-F47E2128C247}" dt="2020-11-16T00:14:36.385" v="275" actId="1076"/>
        <pc:sldMkLst>
          <pc:docMk/>
          <pc:sldMk cId="1809591455" sldId="257"/>
        </pc:sldMkLst>
        <pc:spChg chg="add mod">
          <ac:chgData name="Ryan Austin Fortier" userId="S::raf276@nau.edu::577a8934-0c45-43a5-87f3-1d6df004ef57" providerId="AD" clId="Web-{56E75CAB-80C2-4ABD-914C-F47E2128C247}" dt="2020-11-16T00:14:36.385" v="275" actId="1076"/>
          <ac:spMkLst>
            <pc:docMk/>
            <pc:sldMk cId="1809591455" sldId="257"/>
            <ac:spMk id="4" creationId="{9D0E8E4C-ECD8-4A35-AF64-3C0B1D50557B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1809591455" sldId="257"/>
            <ac:spMk id="5" creationId="{AC2ADFC3-4856-4CAB-827F-9D1C239C15AC}"/>
          </ac:spMkLst>
        </pc:spChg>
      </pc:sldChg>
      <pc:sldChg chg="addSp delSp modSp">
        <pc:chgData name="Ryan Austin Fortier" userId="S::raf276@nau.edu::577a8934-0c45-43a5-87f3-1d6df004ef57" providerId="AD" clId="Web-{56E75CAB-80C2-4ABD-914C-F47E2128C247}" dt="2020-11-16T00:23:46.914" v="585" actId="20577"/>
        <pc:sldMkLst>
          <pc:docMk/>
          <pc:sldMk cId="1822620819" sldId="258"/>
        </pc:sldMkLst>
        <pc:spChg chg="mod">
          <ac:chgData name="Ryan Austin Fortier" userId="S::raf276@nau.edu::577a8934-0c45-43a5-87f3-1d6df004ef57" providerId="AD" clId="Web-{56E75CAB-80C2-4ABD-914C-F47E2128C247}" dt="2020-11-15T17:06:56.591" v="104" actId="20577"/>
          <ac:spMkLst>
            <pc:docMk/>
            <pc:sldMk cId="1822620819" sldId="258"/>
            <ac:spMk id="2" creationId="{87A099BE-E125-4ACB-AA91-E127F5B2A321}"/>
          </ac:spMkLst>
        </pc:spChg>
        <pc:spChg chg="add del">
          <ac:chgData name="Ryan Austin Fortier" userId="S::raf276@nau.edu::577a8934-0c45-43a5-87f3-1d6df004ef57" providerId="AD" clId="Web-{56E75CAB-80C2-4ABD-914C-F47E2128C247}" dt="2020-11-16T00:19:13.876" v="325"/>
          <ac:spMkLst>
            <pc:docMk/>
            <pc:sldMk cId="1822620819" sldId="258"/>
            <ac:spMk id="3" creationId="{F4C78D6E-59F9-4082-9F36-A5EFC1BE9949}"/>
          </ac:spMkLst>
        </pc:spChg>
        <pc:spChg chg="add mod">
          <ac:chgData name="Ryan Austin Fortier" userId="S::raf276@nau.edu::577a8934-0c45-43a5-87f3-1d6df004ef57" providerId="AD" clId="Web-{56E75CAB-80C2-4ABD-914C-F47E2128C247}" dt="2020-11-15T20:18:15.824" v="255" actId="1076"/>
          <ac:spMkLst>
            <pc:docMk/>
            <pc:sldMk cId="1822620819" sldId="258"/>
            <ac:spMk id="4" creationId="{B8C4A3FF-66CD-4E19-A1E1-69C2E08DBBF2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1822620819" sldId="258"/>
            <ac:spMk id="5" creationId="{3766187C-AE20-4F3B-AEBE-BDC47F5C07ED}"/>
          </ac:spMkLst>
        </pc:spChg>
        <pc:spChg chg="add mod">
          <ac:chgData name="Ryan Austin Fortier" userId="S::raf276@nau.edu::577a8934-0c45-43a5-87f3-1d6df004ef57" providerId="AD" clId="Web-{56E75CAB-80C2-4ABD-914C-F47E2128C247}" dt="2020-11-16T00:23:46.914" v="585" actId="20577"/>
          <ac:spMkLst>
            <pc:docMk/>
            <pc:sldMk cId="1822620819" sldId="258"/>
            <ac:spMk id="8" creationId="{A12DC903-CCE6-423D-92E8-95F3FF6C1FF5}"/>
          </ac:spMkLst>
        </pc:spChg>
        <pc:spChg chg="add del mod">
          <ac:chgData name="Ryan Austin Fortier" userId="S::raf276@nau.edu::577a8934-0c45-43a5-87f3-1d6df004ef57" providerId="AD" clId="Web-{56E75CAB-80C2-4ABD-914C-F47E2128C247}" dt="2020-11-16T00:20:46.003" v="333"/>
          <ac:spMkLst>
            <pc:docMk/>
            <pc:sldMk cId="1822620819" sldId="258"/>
            <ac:spMk id="10" creationId="{598017EA-AC1B-4957-8D59-02988AC6C270}"/>
          </ac:spMkLst>
        </pc:spChg>
        <pc:picChg chg="add del mod ord">
          <ac:chgData name="Ryan Austin Fortier" userId="S::raf276@nau.edu::577a8934-0c45-43a5-87f3-1d6df004ef57" providerId="AD" clId="Web-{56E75CAB-80C2-4ABD-914C-F47E2128C247}" dt="2020-11-16T00:18:53.094" v="324"/>
          <ac:picMkLst>
            <pc:docMk/>
            <pc:sldMk cId="1822620819" sldId="258"/>
            <ac:picMk id="6" creationId="{DB172D90-510B-4D92-87BF-B61E3BA4E38B}"/>
          </ac:picMkLst>
        </pc:picChg>
        <pc:picChg chg="add del mod ord">
          <ac:chgData name="Ryan Austin Fortier" userId="S::raf276@nau.edu::577a8934-0c45-43a5-87f3-1d6df004ef57" providerId="AD" clId="Web-{56E75CAB-80C2-4ABD-914C-F47E2128C247}" dt="2020-11-16T00:20:06.690" v="332"/>
          <ac:picMkLst>
            <pc:docMk/>
            <pc:sldMk cId="1822620819" sldId="258"/>
            <ac:picMk id="7" creationId="{7C994E10-50C5-4C47-AA53-1C20A371826E}"/>
          </ac:picMkLst>
        </pc:picChg>
        <pc:picChg chg="add mod ord">
          <ac:chgData name="Ryan Austin Fortier" userId="S::raf276@nau.edu::577a8934-0c45-43a5-87f3-1d6df004ef57" providerId="AD" clId="Web-{56E75CAB-80C2-4ABD-914C-F47E2128C247}" dt="2020-11-16T00:21:03.457" v="338" actId="1076"/>
          <ac:picMkLst>
            <pc:docMk/>
            <pc:sldMk cId="1822620819" sldId="258"/>
            <ac:picMk id="11" creationId="{B583F9A1-F202-4A03-B3E6-A8E912E8E6F6}"/>
          </ac:picMkLst>
        </pc:picChg>
      </pc:sldChg>
      <pc:sldChg chg="addSp delSp modSp">
        <pc:chgData name="Ryan Austin Fortier" userId="S::raf276@nau.edu::577a8934-0c45-43a5-87f3-1d6df004ef57" providerId="AD" clId="Web-{56E75CAB-80C2-4ABD-914C-F47E2128C247}" dt="2020-11-16T00:24:19.430" v="590" actId="688"/>
        <pc:sldMkLst>
          <pc:docMk/>
          <pc:sldMk cId="2809593623" sldId="259"/>
        </pc:sldMkLst>
        <pc:spChg chg="mod">
          <ac:chgData name="Ryan Austin Fortier" userId="S::raf276@nau.edu::577a8934-0c45-43a5-87f3-1d6df004ef57" providerId="AD" clId="Web-{56E75CAB-80C2-4ABD-914C-F47E2128C247}" dt="2020-11-15T17:07:11.216" v="137" actId="20577"/>
          <ac:spMkLst>
            <pc:docMk/>
            <pc:sldMk cId="2809593623" sldId="259"/>
            <ac:spMk id="2" creationId="{66FEAE2C-DDEF-419E-A3BF-1333B18E0E45}"/>
          </ac:spMkLst>
        </pc:spChg>
        <pc:spChg chg="del">
          <ac:chgData name="Ryan Austin Fortier" userId="S::raf276@nau.edu::577a8934-0c45-43a5-87f3-1d6df004ef57" providerId="AD" clId="Web-{56E75CAB-80C2-4ABD-914C-F47E2128C247}" dt="2020-11-16T00:24:11.461" v="588"/>
          <ac:spMkLst>
            <pc:docMk/>
            <pc:sldMk cId="2809593623" sldId="259"/>
            <ac:spMk id="3" creationId="{A2F3EC1C-BFEC-493E-A8C3-8BD878D2A042}"/>
          </ac:spMkLst>
        </pc:spChg>
        <pc:spChg chg="add mod">
          <ac:chgData name="Ryan Austin Fortier" userId="S::raf276@nau.edu::577a8934-0c45-43a5-87f3-1d6df004ef57" providerId="AD" clId="Web-{56E75CAB-80C2-4ABD-914C-F47E2128C247}" dt="2020-11-15T20:18:39.387" v="265" actId="1076"/>
          <ac:spMkLst>
            <pc:docMk/>
            <pc:sldMk cId="2809593623" sldId="259"/>
            <ac:spMk id="4" creationId="{E46A2F16-68D0-4B77-A63B-E21073E7B6EF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2809593623" sldId="259"/>
            <ac:spMk id="5" creationId="{18179CA8-0B47-4902-BEB9-46806D57D848}"/>
          </ac:spMkLst>
        </pc:spChg>
        <pc:picChg chg="add mod ord">
          <ac:chgData name="Ryan Austin Fortier" userId="S::raf276@nau.edu::577a8934-0c45-43a5-87f3-1d6df004ef57" providerId="AD" clId="Web-{56E75CAB-80C2-4ABD-914C-F47E2128C247}" dt="2020-11-16T00:24:19.430" v="590" actId="688"/>
          <ac:picMkLst>
            <pc:docMk/>
            <pc:sldMk cId="2809593623" sldId="259"/>
            <ac:picMk id="6" creationId="{6E7C74F0-9EE6-45B1-AB8E-6F6893C33A26}"/>
          </ac:picMkLst>
        </pc:picChg>
      </pc:sldChg>
      <pc:sldChg chg="addSp modSp">
        <pc:chgData name="Ryan Austin Fortier" userId="S::raf276@nau.edu::577a8934-0c45-43a5-87f3-1d6df004ef57" providerId="AD" clId="Web-{56E75CAB-80C2-4ABD-914C-F47E2128C247}" dt="2020-11-16T00:14:59.245" v="285" actId="1076"/>
        <pc:sldMkLst>
          <pc:docMk/>
          <pc:sldMk cId="3799831883" sldId="260"/>
        </pc:sldMkLst>
        <pc:spChg chg="mod">
          <ac:chgData name="Ryan Austin Fortier" userId="S::raf276@nau.edu::577a8934-0c45-43a5-87f3-1d6df004ef57" providerId="AD" clId="Web-{56E75CAB-80C2-4ABD-914C-F47E2128C247}" dt="2020-11-15T17:07:39.029" v="166" actId="20577"/>
          <ac:spMkLst>
            <pc:docMk/>
            <pc:sldMk cId="3799831883" sldId="260"/>
            <ac:spMk id="2" creationId="{5556671D-02BB-460F-8990-E0EC21A1029D}"/>
          </ac:spMkLst>
        </pc:spChg>
        <pc:spChg chg="add mod">
          <ac:chgData name="Ryan Austin Fortier" userId="S::raf276@nau.edu::577a8934-0c45-43a5-87f3-1d6df004ef57" providerId="AD" clId="Web-{56E75CAB-80C2-4ABD-914C-F47E2128C247}" dt="2020-11-16T00:14:59.245" v="285" actId="1076"/>
          <ac:spMkLst>
            <pc:docMk/>
            <pc:sldMk cId="3799831883" sldId="260"/>
            <ac:spMk id="4" creationId="{3322CFDD-58FA-4F12-BE30-326899F09F57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3799831883" sldId="260"/>
            <ac:spMk id="5" creationId="{E769ADF8-53F4-4C92-B539-8A4AE6289A41}"/>
          </ac:spMkLst>
        </pc:spChg>
      </pc:sldChg>
      <pc:sldChg chg="addSp modSp">
        <pc:chgData name="Ryan Austin Fortier" userId="S::raf276@nau.edu::577a8934-0c45-43a5-87f3-1d6df004ef57" providerId="AD" clId="Web-{56E75CAB-80C2-4ABD-914C-F47E2128C247}" dt="2020-11-16T00:16:07.090" v="320" actId="1076"/>
        <pc:sldMkLst>
          <pc:docMk/>
          <pc:sldMk cId="3013056495" sldId="261"/>
        </pc:sldMkLst>
        <pc:spChg chg="mod">
          <ac:chgData name="Ryan Austin Fortier" userId="S::raf276@nau.edu::577a8934-0c45-43a5-87f3-1d6df004ef57" providerId="AD" clId="Web-{56E75CAB-80C2-4ABD-914C-F47E2128C247}" dt="2020-11-15T17:08:02.468" v="176" actId="20577"/>
          <ac:spMkLst>
            <pc:docMk/>
            <pc:sldMk cId="3013056495" sldId="261"/>
            <ac:spMk id="2" creationId="{AEB17957-1A5D-4161-BF00-11439917D965}"/>
          </ac:spMkLst>
        </pc:spChg>
        <pc:spChg chg="add mod">
          <ac:chgData name="Ryan Austin Fortier" userId="S::raf276@nau.edu::577a8934-0c45-43a5-87f3-1d6df004ef57" providerId="AD" clId="Web-{56E75CAB-80C2-4ABD-914C-F47E2128C247}" dt="2020-11-16T00:16:07.090" v="320" actId="1076"/>
          <ac:spMkLst>
            <pc:docMk/>
            <pc:sldMk cId="3013056495" sldId="261"/>
            <ac:spMk id="4" creationId="{B34ADEF4-1966-44D5-92C3-19F2286694AA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3013056495" sldId="261"/>
            <ac:spMk id="5" creationId="{B58F50A0-3A45-47BE-BBCC-41809978E50D}"/>
          </ac:spMkLst>
        </pc:spChg>
      </pc:sldChg>
      <pc:sldChg chg="addSp modSp new">
        <pc:chgData name="Ryan Austin Fortier" userId="S::raf276@nau.edu::577a8934-0c45-43a5-87f3-1d6df004ef57" providerId="AD" clId="Web-{56E75CAB-80C2-4ABD-914C-F47E2128C247}" dt="2020-11-16T00:15:25.464" v="297" actId="1076"/>
        <pc:sldMkLst>
          <pc:docMk/>
          <pc:sldMk cId="2183085564" sldId="262"/>
        </pc:sldMkLst>
        <pc:spChg chg="mod">
          <ac:chgData name="Ryan Austin Fortier" userId="S::raf276@nau.edu::577a8934-0c45-43a5-87f3-1d6df004ef57" providerId="AD" clId="Web-{56E75CAB-80C2-4ABD-914C-F47E2128C247}" dt="2020-11-15T17:08:15.218" v="190" actId="20577"/>
          <ac:spMkLst>
            <pc:docMk/>
            <pc:sldMk cId="2183085564" sldId="262"/>
            <ac:spMk id="2" creationId="{93998195-5E69-4D23-9D07-A820E1FEBF68}"/>
          </ac:spMkLst>
        </pc:spChg>
        <pc:spChg chg="add mod">
          <ac:chgData name="Ryan Austin Fortier" userId="S::raf276@nau.edu::577a8934-0c45-43a5-87f3-1d6df004ef57" providerId="AD" clId="Web-{56E75CAB-80C2-4ABD-914C-F47E2128C247}" dt="2020-11-16T00:15:25.464" v="297" actId="1076"/>
          <ac:spMkLst>
            <pc:docMk/>
            <pc:sldMk cId="2183085564" sldId="262"/>
            <ac:spMk id="4" creationId="{7AAE33C0-A22E-4159-B425-24B8BC100693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2183085564" sldId="262"/>
            <ac:spMk id="5" creationId="{586E1771-C745-4C96-AF0B-1F86475FD8BF}"/>
          </ac:spMkLst>
        </pc:spChg>
      </pc:sldChg>
      <pc:sldChg chg="addSp delSp modSp new">
        <pc:chgData name="Ryan Austin Fortier" userId="S::raf276@nau.edu::577a8934-0c45-43a5-87f3-1d6df004ef57" providerId="AD" clId="Web-{56E75CAB-80C2-4ABD-914C-F47E2128C247}" dt="2020-11-15T18:59:03.857" v="243" actId="1076"/>
        <pc:sldMkLst>
          <pc:docMk/>
          <pc:sldMk cId="272242774" sldId="263"/>
        </pc:sldMkLst>
        <pc:spChg chg="mod">
          <ac:chgData name="Ryan Austin Fortier" userId="S::raf276@nau.edu::577a8934-0c45-43a5-87f3-1d6df004ef57" providerId="AD" clId="Web-{56E75CAB-80C2-4ABD-914C-F47E2128C247}" dt="2020-11-15T17:08:25.218" v="196" actId="20577"/>
          <ac:spMkLst>
            <pc:docMk/>
            <pc:sldMk cId="272242774" sldId="263"/>
            <ac:spMk id="2" creationId="{C65CAD9F-802A-4B50-90BC-4F78F7B14395}"/>
          </ac:spMkLst>
        </pc:spChg>
        <pc:spChg chg="del">
          <ac:chgData name="Ryan Austin Fortier" userId="S::raf276@nau.edu::577a8934-0c45-43a5-87f3-1d6df004ef57" providerId="AD" clId="Web-{56E75CAB-80C2-4ABD-914C-F47E2128C247}" dt="2020-11-15T18:58:52.794" v="242"/>
          <ac:spMkLst>
            <pc:docMk/>
            <pc:sldMk cId="272242774" sldId="263"/>
            <ac:spMk id="3" creationId="{CBCB543B-0296-4B74-9030-5B7DD8AACFEA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55.982" v="241" actId="1076"/>
          <ac:spMkLst>
            <pc:docMk/>
            <pc:sldMk cId="272242774" sldId="263"/>
            <ac:spMk id="4" creationId="{EBB4608F-8F55-405B-80AD-DCEA4561959B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1.497" v="229"/>
          <ac:spMkLst>
            <pc:docMk/>
            <pc:sldMk cId="272242774" sldId="263"/>
            <ac:spMk id="5" creationId="{0E8E452B-34BB-4E35-9A1E-BDEDC990D357}"/>
          </ac:spMkLst>
        </pc:spChg>
        <pc:picChg chg="add mod ord">
          <ac:chgData name="Ryan Austin Fortier" userId="S::raf276@nau.edu::577a8934-0c45-43a5-87f3-1d6df004ef57" providerId="AD" clId="Web-{56E75CAB-80C2-4ABD-914C-F47E2128C247}" dt="2020-11-15T18:59:03.857" v="243" actId="1076"/>
          <ac:picMkLst>
            <pc:docMk/>
            <pc:sldMk cId="272242774" sldId="263"/>
            <ac:picMk id="6" creationId="{663CE204-5657-4C27-A912-76676919EAB3}"/>
          </ac:picMkLst>
        </pc:picChg>
      </pc:sldChg>
      <pc:sldChg chg="addSp modSp new">
        <pc:chgData name="Ryan Austin Fortier" userId="S::raf276@nau.edu::577a8934-0c45-43a5-87f3-1d6df004ef57" providerId="AD" clId="Web-{56E75CAB-80C2-4ABD-914C-F47E2128C247}" dt="2020-11-15T18:43:28.763" v="231"/>
        <pc:sldMkLst>
          <pc:docMk/>
          <pc:sldMk cId="3423227399" sldId="264"/>
        </pc:sldMkLst>
        <pc:spChg chg="mod">
          <ac:chgData name="Ryan Austin Fortier" userId="S::raf276@nau.edu::577a8934-0c45-43a5-87f3-1d6df004ef57" providerId="AD" clId="Web-{56E75CAB-80C2-4ABD-914C-F47E2128C247}" dt="2020-11-15T17:08:36.515" v="210" actId="20577"/>
          <ac:spMkLst>
            <pc:docMk/>
            <pc:sldMk cId="3423227399" sldId="264"/>
            <ac:spMk id="2" creationId="{04021FF7-46F2-494E-BA75-2999B5CB5D9E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3423227399" sldId="264"/>
            <ac:spMk id="4" creationId="{2A9505BC-858C-48B2-81E1-152EEBD2CE4A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3423227399" sldId="264"/>
            <ac:spMk id="5" creationId="{B5CB06C2-A07C-4861-A805-A5B1C39AFE59}"/>
          </ac:spMkLst>
        </pc:spChg>
      </pc:sldChg>
      <pc:sldChg chg="addSp modSp new">
        <pc:chgData name="Ryan Austin Fortier" userId="S::raf276@nau.edu::577a8934-0c45-43a5-87f3-1d6df004ef57" providerId="AD" clId="Web-{56E75CAB-80C2-4ABD-914C-F47E2128C247}" dt="2020-11-16T00:15:43.589" v="309" actId="1076"/>
        <pc:sldMkLst>
          <pc:docMk/>
          <pc:sldMk cId="2739839064" sldId="265"/>
        </pc:sldMkLst>
        <pc:spChg chg="mod">
          <ac:chgData name="Ryan Austin Fortier" userId="S::raf276@nau.edu::577a8934-0c45-43a5-87f3-1d6df004ef57" providerId="AD" clId="Web-{56E75CAB-80C2-4ABD-914C-F47E2128C247}" dt="2020-11-15T17:09:11.688" v="226" actId="20577"/>
          <ac:spMkLst>
            <pc:docMk/>
            <pc:sldMk cId="2739839064" sldId="265"/>
            <ac:spMk id="2" creationId="{24D41C66-94BB-4EA9-8088-4A66EB149F85}"/>
          </ac:spMkLst>
        </pc:spChg>
        <pc:spChg chg="add mod">
          <ac:chgData name="Ryan Austin Fortier" userId="S::raf276@nau.edu::577a8934-0c45-43a5-87f3-1d6df004ef57" providerId="AD" clId="Web-{56E75CAB-80C2-4ABD-914C-F47E2128C247}" dt="2020-11-16T00:15:43.589" v="309" actId="1076"/>
          <ac:spMkLst>
            <pc:docMk/>
            <pc:sldMk cId="2739839064" sldId="265"/>
            <ac:spMk id="4" creationId="{D00D26C2-BC53-4A1D-9A6F-C6B4FB4CA9C1}"/>
          </ac:spMkLst>
        </pc:spChg>
        <pc:spChg chg="add mod">
          <ac:chgData name="Ryan Austin Fortier" userId="S::raf276@nau.edu::577a8934-0c45-43a5-87f3-1d6df004ef57" providerId="AD" clId="Web-{56E75CAB-80C2-4ABD-914C-F47E2128C247}" dt="2020-11-15T18:43:28.763" v="231"/>
          <ac:spMkLst>
            <pc:docMk/>
            <pc:sldMk cId="2739839064" sldId="265"/>
            <ac:spMk id="5" creationId="{16E10316-1FD7-46F6-AAC7-274CF7338605}"/>
          </ac:spMkLst>
        </pc:spChg>
      </pc:sldChg>
      <pc:sldMasterChg chg="mod modSldLayout">
        <pc:chgData name="Ryan Austin Fortier" userId="S::raf276@nau.edu::577a8934-0c45-43a5-87f3-1d6df004ef57" providerId="AD" clId="Web-{56E75CAB-80C2-4ABD-914C-F47E2128C247}" dt="2020-11-15T18:43:28.763" v="231"/>
        <pc:sldMasterMkLst>
          <pc:docMk/>
          <pc:sldMasterMk cId="1235291051" sldId="2147483672"/>
        </pc:sldMasterMkLst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735018787" sldId="2147483673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987841194" sldId="2147483674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147287456" sldId="2147483675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310166703" sldId="2147483676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3253605037" sldId="2147483677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290631600" sldId="2147483678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1824200835" sldId="2147483679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348605567" sldId="2147483680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1840527689" sldId="2147483681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3285746219" sldId="2147483682"/>
          </pc:sldLayoutMkLst>
        </pc:sldLayoutChg>
        <pc:sldLayoutChg chg="mod">
          <pc:chgData name="Ryan Austin Fortier" userId="S::raf276@nau.edu::577a8934-0c45-43a5-87f3-1d6df004ef57" providerId="AD" clId="Web-{56E75CAB-80C2-4ABD-914C-F47E2128C247}" dt="2020-11-15T18:43:28.763" v="231"/>
          <pc:sldLayoutMkLst>
            <pc:docMk/>
            <pc:sldMasterMk cId="1235291051" sldId="2147483672"/>
            <pc:sldLayoutMk cId="3405652335" sldId="2147483683"/>
          </pc:sldLayoutMkLst>
        </pc:sldLayoutChg>
      </pc:sldMasterChg>
    </pc:docChg>
  </pc:docChgLst>
  <pc:docChgLst>
    <pc:chgData name="Alec Joseph Boyce" userId="S::ajb585@nau.edu::dd37a724-d2df-40a3-9e3e-bead832e3ce3" providerId="AD" clId="Web-{D1DCF794-DEF2-4B30-ABD9-3D8BA9E99859}"/>
    <pc:docChg chg="delSld">
      <pc:chgData name="Alec Joseph Boyce" userId="S::ajb585@nau.edu::dd37a724-d2df-40a3-9e3e-bead832e3ce3" providerId="AD" clId="Web-{D1DCF794-DEF2-4B30-ABD9-3D8BA9E99859}" dt="2020-11-15T19:03:14.600" v="0"/>
      <pc:docMkLst>
        <pc:docMk/>
      </pc:docMkLst>
      <pc:sldChg chg="del">
        <pc:chgData name="Alec Joseph Boyce" userId="S::ajb585@nau.edu::dd37a724-d2df-40a3-9e3e-bead832e3ce3" providerId="AD" clId="Web-{D1DCF794-DEF2-4B30-ABD9-3D8BA9E99859}" dt="2020-11-15T19:03:14.600" v="0"/>
        <pc:sldMkLst>
          <pc:docMk/>
          <pc:sldMk cId="3423227399" sldId="264"/>
        </pc:sldMkLst>
      </pc:sldChg>
    </pc:docChg>
  </pc:docChgLst>
  <pc:docChgLst>
    <pc:chgData name="Zhiyu Wang" userId="S::zw247@nau.edu::c8e9ad24-0cc2-4d7e-9ef8-74614f101b75" providerId="AD" clId="Web-{E82F2444-F82D-4D42-A20D-466A195C5590}"/>
    <pc:docChg chg="modSld">
      <pc:chgData name="Zhiyu Wang" userId="S::zw247@nau.edu::c8e9ad24-0cc2-4d7e-9ef8-74614f101b75" providerId="AD" clId="Web-{E82F2444-F82D-4D42-A20D-466A195C5590}" dt="2020-11-16T04:24:25.806" v="34" actId="20577"/>
      <pc:docMkLst>
        <pc:docMk/>
      </pc:docMkLst>
      <pc:sldChg chg="modSp">
        <pc:chgData name="Zhiyu Wang" userId="S::zw247@nau.edu::c8e9ad24-0cc2-4d7e-9ef8-74614f101b75" providerId="AD" clId="Web-{E82F2444-F82D-4D42-A20D-466A195C5590}" dt="2020-11-16T04:11:00.280" v="30" actId="20577"/>
        <pc:sldMkLst>
          <pc:docMk/>
          <pc:sldMk cId="1809591455" sldId="257"/>
        </pc:sldMkLst>
        <pc:spChg chg="mod">
          <ac:chgData name="Zhiyu Wang" userId="S::zw247@nau.edu::c8e9ad24-0cc2-4d7e-9ef8-74614f101b75" providerId="AD" clId="Web-{E82F2444-F82D-4D42-A20D-466A195C5590}" dt="2020-11-16T04:11:00.280" v="30" actId="20577"/>
          <ac:spMkLst>
            <pc:docMk/>
            <pc:sldMk cId="1809591455" sldId="257"/>
            <ac:spMk id="3" creationId="{FE4D2F7E-4EC8-4D39-8F89-186AE97C130B}"/>
          </ac:spMkLst>
        </pc:spChg>
      </pc:sldChg>
      <pc:sldChg chg="modSp">
        <pc:chgData name="Zhiyu Wang" userId="S::zw247@nau.edu::c8e9ad24-0cc2-4d7e-9ef8-74614f101b75" providerId="AD" clId="Web-{E82F2444-F82D-4D42-A20D-466A195C5590}" dt="2020-11-16T04:24:25.806" v="33" actId="20577"/>
        <pc:sldMkLst>
          <pc:docMk/>
          <pc:sldMk cId="2739839064" sldId="265"/>
        </pc:sldMkLst>
        <pc:spChg chg="mod">
          <ac:chgData name="Zhiyu Wang" userId="S::zw247@nau.edu::c8e9ad24-0cc2-4d7e-9ef8-74614f101b75" providerId="AD" clId="Web-{E82F2444-F82D-4D42-A20D-466A195C5590}" dt="2020-11-16T04:24:25.806" v="33" actId="20577"/>
          <ac:spMkLst>
            <pc:docMk/>
            <pc:sldMk cId="2739839064" sldId="265"/>
            <ac:spMk id="3" creationId="{53D6A216-2478-41B2-A45A-2261E2DF25B4}"/>
          </ac:spMkLst>
        </pc:spChg>
      </pc:sldChg>
    </pc:docChg>
  </pc:docChgLst>
  <pc:docChgLst>
    <pc:chgData name="Oscar Nunez" userId="8658b9ea-d222-40ef-b7ef-cbdc9fa64acd" providerId="ADAL" clId="{96EBAE71-878E-4ED7-A017-CF7C26F2A3AD}"/>
    <pc:docChg chg="undo custSel mod modSld">
      <pc:chgData name="Oscar Nunez" userId="8658b9ea-d222-40ef-b7ef-cbdc9fa64acd" providerId="ADAL" clId="{96EBAE71-878E-4ED7-A017-CF7C26F2A3AD}" dt="2020-11-16T14:09:18.539" v="664" actId="27614"/>
      <pc:docMkLst>
        <pc:docMk/>
      </pc:docMkLst>
      <pc:sldChg chg="addSp modSp mod setBg">
        <pc:chgData name="Oscar Nunez" userId="8658b9ea-d222-40ef-b7ef-cbdc9fa64acd" providerId="ADAL" clId="{96EBAE71-878E-4ED7-A017-CF7C26F2A3AD}" dt="2020-11-16T14:09:18.539" v="664" actId="27614"/>
        <pc:sldMkLst>
          <pc:docMk/>
          <pc:sldMk cId="2183085564" sldId="262"/>
        </pc:sldMkLst>
        <pc:spChg chg="mod">
          <ac:chgData name="Oscar Nunez" userId="8658b9ea-d222-40ef-b7ef-cbdc9fa64acd" providerId="ADAL" clId="{96EBAE71-878E-4ED7-A017-CF7C26F2A3AD}" dt="2020-11-16T14:09:07.662" v="662" actId="26606"/>
          <ac:spMkLst>
            <pc:docMk/>
            <pc:sldMk cId="2183085564" sldId="262"/>
            <ac:spMk id="2" creationId="{93998195-5E69-4D23-9D07-A820E1FEBF68}"/>
          </ac:spMkLst>
        </pc:spChg>
        <pc:spChg chg="mod">
          <ac:chgData name="Oscar Nunez" userId="8658b9ea-d222-40ef-b7ef-cbdc9fa64acd" providerId="ADAL" clId="{96EBAE71-878E-4ED7-A017-CF7C26F2A3AD}" dt="2020-11-16T14:09:07.662" v="662" actId="26606"/>
          <ac:spMkLst>
            <pc:docMk/>
            <pc:sldMk cId="2183085564" sldId="262"/>
            <ac:spMk id="3" creationId="{59928803-9964-4C38-8AE0-3B32BF2BF31D}"/>
          </ac:spMkLst>
        </pc:spChg>
        <pc:spChg chg="mod ord">
          <ac:chgData name="Oscar Nunez" userId="8658b9ea-d222-40ef-b7ef-cbdc9fa64acd" providerId="ADAL" clId="{96EBAE71-878E-4ED7-A017-CF7C26F2A3AD}" dt="2020-11-16T14:09:07.662" v="662" actId="26606"/>
          <ac:spMkLst>
            <pc:docMk/>
            <pc:sldMk cId="2183085564" sldId="262"/>
            <ac:spMk id="4" creationId="{7AAE33C0-A22E-4159-B425-24B8BC100693}"/>
          </ac:spMkLst>
        </pc:spChg>
        <pc:spChg chg="mod ord">
          <ac:chgData name="Oscar Nunez" userId="8658b9ea-d222-40ef-b7ef-cbdc9fa64acd" providerId="ADAL" clId="{96EBAE71-878E-4ED7-A017-CF7C26F2A3AD}" dt="2020-11-16T14:09:07.662" v="662" actId="26606"/>
          <ac:spMkLst>
            <pc:docMk/>
            <pc:sldMk cId="2183085564" sldId="262"/>
            <ac:spMk id="5" creationId="{586E1771-C745-4C96-AF0B-1F86475FD8BF}"/>
          </ac:spMkLst>
        </pc:spChg>
        <pc:picChg chg="add mod ord">
          <ac:chgData name="Oscar Nunez" userId="8658b9ea-d222-40ef-b7ef-cbdc9fa64acd" providerId="ADAL" clId="{96EBAE71-878E-4ED7-A017-CF7C26F2A3AD}" dt="2020-11-16T14:09:18.539" v="664" actId="27614"/>
          <ac:picMkLst>
            <pc:docMk/>
            <pc:sldMk cId="2183085564" sldId="262"/>
            <ac:picMk id="6" creationId="{C5FD74A6-C079-4E77-8CB3-BE4A073CADEB}"/>
          </ac:picMkLst>
        </pc:picChg>
        <pc:picChg chg="add mod">
          <ac:chgData name="Oscar Nunez" userId="8658b9ea-d222-40ef-b7ef-cbdc9fa64acd" providerId="ADAL" clId="{96EBAE71-878E-4ED7-A017-CF7C26F2A3AD}" dt="2020-11-16T14:09:18.262" v="663" actId="27614"/>
          <ac:picMkLst>
            <pc:docMk/>
            <pc:sldMk cId="2183085564" sldId="262"/>
            <ac:picMk id="7" creationId="{866E4AD2-BE0D-4538-9D78-DE3A12F85143}"/>
          </ac:picMkLst>
        </pc:picChg>
      </pc:sldChg>
    </pc:docChg>
  </pc:docChgLst>
  <pc:docChgLst>
    <pc:chgData name="Alec Joseph Boyce" userId="dd37a724-d2df-40a3-9e3e-bead832e3ce3" providerId="ADAL" clId="{65D0937E-0F0E-614E-BA7D-7703F3240B1D}"/>
    <pc:docChg chg="custSel modSld">
      <pc:chgData name="Alec Joseph Boyce" userId="dd37a724-d2df-40a3-9e3e-bead832e3ce3" providerId="ADAL" clId="{65D0937E-0F0E-614E-BA7D-7703F3240B1D}" dt="2020-11-16T01:18:36.341" v="652" actId="20577"/>
      <pc:docMkLst>
        <pc:docMk/>
      </pc:docMkLst>
      <pc:sldChg chg="addSp delSp modSp mod">
        <pc:chgData name="Alec Joseph Boyce" userId="dd37a724-d2df-40a3-9e3e-bead832e3ce3" providerId="ADAL" clId="{65D0937E-0F0E-614E-BA7D-7703F3240B1D}" dt="2020-11-16T01:18:36.341" v="652" actId="20577"/>
        <pc:sldMkLst>
          <pc:docMk/>
          <pc:sldMk cId="3013056495" sldId="261"/>
        </pc:sldMkLst>
        <pc:spChg chg="del">
          <ac:chgData name="Alec Joseph Boyce" userId="dd37a724-d2df-40a3-9e3e-bead832e3ce3" providerId="ADAL" clId="{65D0937E-0F0E-614E-BA7D-7703F3240B1D}" dt="2020-11-15T19:13:03.689" v="0" actId="931"/>
          <ac:spMkLst>
            <pc:docMk/>
            <pc:sldMk cId="3013056495" sldId="261"/>
            <ac:spMk id="3" creationId="{C0E68CBD-F7C0-42F5-A2B3-057B887B9746}"/>
          </ac:spMkLst>
        </pc:spChg>
        <pc:spChg chg="add mod">
          <ac:chgData name="Alec Joseph Boyce" userId="dd37a724-d2df-40a3-9e3e-bead832e3ce3" providerId="ADAL" clId="{65D0937E-0F0E-614E-BA7D-7703F3240B1D}" dt="2020-11-16T01:18:36.341" v="652" actId="20577"/>
          <ac:spMkLst>
            <pc:docMk/>
            <pc:sldMk cId="3013056495" sldId="261"/>
            <ac:spMk id="8" creationId="{ABBC2678-ED2E-CD4F-9377-7AA9604570AD}"/>
          </ac:spMkLst>
        </pc:spChg>
        <pc:picChg chg="add mod">
          <ac:chgData name="Alec Joseph Boyce" userId="dd37a724-d2df-40a3-9e3e-bead832e3ce3" providerId="ADAL" clId="{65D0937E-0F0E-614E-BA7D-7703F3240B1D}" dt="2020-11-15T19:13:30.499" v="6" actId="14100"/>
          <ac:picMkLst>
            <pc:docMk/>
            <pc:sldMk cId="3013056495" sldId="261"/>
            <ac:picMk id="7" creationId="{8AA6E81F-3C08-DA43-955C-8B779D5B08A6}"/>
          </ac:picMkLst>
        </pc:picChg>
        <pc:picChg chg="add mod">
          <ac:chgData name="Alec Joseph Boyce" userId="dd37a724-d2df-40a3-9e3e-bead832e3ce3" providerId="ADAL" clId="{65D0937E-0F0E-614E-BA7D-7703F3240B1D}" dt="2020-11-16T00:36:18.282" v="249" actId="1076"/>
          <ac:picMkLst>
            <pc:docMk/>
            <pc:sldMk cId="3013056495" sldId="261"/>
            <ac:picMk id="10" creationId="{B802963D-8C5E-1140-A770-34E8E8EC75E2}"/>
          </ac:picMkLst>
        </pc:picChg>
        <pc:picChg chg="add del mod">
          <ac:chgData name="Alec Joseph Boyce" userId="dd37a724-d2df-40a3-9e3e-bead832e3ce3" providerId="ADAL" clId="{65D0937E-0F0E-614E-BA7D-7703F3240B1D}" dt="2020-11-16T00:36:14.181" v="248" actId="478"/>
          <ac:picMkLst>
            <pc:docMk/>
            <pc:sldMk cId="3013056495" sldId="261"/>
            <ac:picMk id="1026" creationId="{04386D5C-7854-0944-A2F9-3BD8496941F6}"/>
          </ac:picMkLst>
        </pc:picChg>
      </pc:sldChg>
    </pc:docChg>
  </pc:docChgLst>
  <pc:docChgLst>
    <pc:chgData name="Ryan Austin Fortier" userId="S::raf276@nau.edu::577a8934-0c45-43a5-87f3-1d6df004ef57" providerId="AD" clId="Web-{8773690E-82D7-447D-BCB2-B340241A0FFF}"/>
    <pc:docChg chg="addSld modSld addMainMaster delMainMaster">
      <pc:chgData name="Ryan Austin Fortier" userId="S::raf276@nau.edu::577a8934-0c45-43a5-87f3-1d6df004ef57" providerId="AD" clId="Web-{8773690E-82D7-447D-BCB2-B340241A0FFF}" dt="2020-11-15T17:05:03.373" v="56" actId="20577"/>
      <pc:docMkLst>
        <pc:docMk/>
      </pc:docMkLst>
      <pc:sldChg chg="modSp mod modClrScheme chgLayout">
        <pc:chgData name="Ryan Austin Fortier" userId="S::raf276@nau.edu::577a8934-0c45-43a5-87f3-1d6df004ef57" providerId="AD" clId="Web-{8773690E-82D7-447D-BCB2-B340241A0FFF}" dt="2020-11-15T17:02:14.135" v="1"/>
        <pc:sldMkLst>
          <pc:docMk/>
          <pc:sldMk cId="109857222" sldId="256"/>
        </pc:sldMkLst>
        <pc:spChg chg="mod ord">
          <ac:chgData name="Ryan Austin Fortier" userId="S::raf276@nau.edu::577a8934-0c45-43a5-87f3-1d6df004ef57" providerId="AD" clId="Web-{8773690E-82D7-447D-BCB2-B340241A0FFF}" dt="2020-11-15T17:02:14.135" v="1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Ryan Austin Fortier" userId="S::raf276@nau.edu::577a8934-0c45-43a5-87f3-1d6df004ef57" providerId="AD" clId="Web-{8773690E-82D7-447D-BCB2-B340241A0FFF}" dt="2020-11-15T17:02:14.135" v="1"/>
          <ac:spMkLst>
            <pc:docMk/>
            <pc:sldMk cId="109857222" sldId="256"/>
            <ac:spMk id="3" creationId="{00000000-0000-0000-0000-000000000000}"/>
          </ac:spMkLst>
        </pc:spChg>
      </pc:sldChg>
      <pc:sldChg chg="modSp new mod modClrScheme chgLayout">
        <pc:chgData name="Ryan Austin Fortier" userId="S::raf276@nau.edu::577a8934-0c45-43a5-87f3-1d6df004ef57" providerId="AD" clId="Web-{8773690E-82D7-447D-BCB2-B340241A0FFF}" dt="2020-11-15T17:05:03.373" v="55" actId="20577"/>
        <pc:sldMkLst>
          <pc:docMk/>
          <pc:sldMk cId="1809591455" sldId="257"/>
        </pc:sldMkLst>
        <pc:spChg chg="mod ord">
          <ac:chgData name="Ryan Austin Fortier" userId="S::raf276@nau.edu::577a8934-0c45-43a5-87f3-1d6df004ef57" providerId="AD" clId="Web-{8773690E-82D7-447D-BCB2-B340241A0FFF}" dt="2020-11-15T17:05:03.373" v="55" actId="20577"/>
          <ac:spMkLst>
            <pc:docMk/>
            <pc:sldMk cId="1809591455" sldId="257"/>
            <ac:spMk id="2" creationId="{EC389177-2B84-4459-9F31-0CA505926DE7}"/>
          </ac:spMkLst>
        </pc:spChg>
        <pc:spChg chg="mod ord">
          <ac:chgData name="Ryan Austin Fortier" userId="S::raf276@nau.edu::577a8934-0c45-43a5-87f3-1d6df004ef57" providerId="AD" clId="Web-{8773690E-82D7-447D-BCB2-B340241A0FFF}" dt="2020-11-15T17:02:14.135" v="1"/>
          <ac:spMkLst>
            <pc:docMk/>
            <pc:sldMk cId="1809591455" sldId="257"/>
            <ac:spMk id="3" creationId="{FE4D2F7E-4EC8-4D39-8F89-186AE97C130B}"/>
          </ac:spMkLst>
        </pc:spChg>
      </pc:sldChg>
      <pc:sldChg chg="new">
        <pc:chgData name="Ryan Austin Fortier" userId="S::raf276@nau.edu::577a8934-0c45-43a5-87f3-1d6df004ef57" providerId="AD" clId="Web-{8773690E-82D7-447D-BCB2-B340241A0FFF}" dt="2020-11-15T17:02:30.057" v="2"/>
        <pc:sldMkLst>
          <pc:docMk/>
          <pc:sldMk cId="1822620819" sldId="258"/>
        </pc:sldMkLst>
      </pc:sldChg>
      <pc:sldChg chg="new">
        <pc:chgData name="Ryan Austin Fortier" userId="S::raf276@nau.edu::577a8934-0c45-43a5-87f3-1d6df004ef57" providerId="AD" clId="Web-{8773690E-82D7-447D-BCB2-B340241A0FFF}" dt="2020-11-15T17:02:36.401" v="3"/>
        <pc:sldMkLst>
          <pc:docMk/>
          <pc:sldMk cId="2809593623" sldId="259"/>
        </pc:sldMkLst>
      </pc:sldChg>
      <pc:sldChg chg="new">
        <pc:chgData name="Ryan Austin Fortier" userId="S::raf276@nau.edu::577a8934-0c45-43a5-87f3-1d6df004ef57" providerId="AD" clId="Web-{8773690E-82D7-447D-BCB2-B340241A0FFF}" dt="2020-11-15T17:02:39.229" v="4"/>
        <pc:sldMkLst>
          <pc:docMk/>
          <pc:sldMk cId="3799831883" sldId="260"/>
        </pc:sldMkLst>
      </pc:sldChg>
      <pc:sldChg chg="new">
        <pc:chgData name="Ryan Austin Fortier" userId="S::raf276@nau.edu::577a8934-0c45-43a5-87f3-1d6df004ef57" providerId="AD" clId="Web-{8773690E-82D7-447D-BCB2-B340241A0FFF}" dt="2020-11-15T17:02:41.885" v="5"/>
        <pc:sldMkLst>
          <pc:docMk/>
          <pc:sldMk cId="3013056495" sldId="261"/>
        </pc:sldMkLst>
      </pc:sldChg>
      <pc:sldMasterChg chg="del delSldLayout">
        <pc:chgData name="Ryan Austin Fortier" userId="S::raf276@nau.edu::577a8934-0c45-43a5-87f3-1d6df004ef57" providerId="AD" clId="Web-{8773690E-82D7-447D-BCB2-B340241A0FFF}" dt="2020-11-15T17:02:14.135" v="1"/>
        <pc:sldMasterMkLst>
          <pc:docMk/>
          <pc:sldMasterMk cId="2460954070" sldId="2147483660"/>
        </pc:sldMasterMkLst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Ryan Austin Fortier" userId="S::raf276@nau.edu::577a8934-0c45-43a5-87f3-1d6df004ef57" providerId="AD" clId="Web-{8773690E-82D7-447D-BCB2-B340241A0FFF}" dt="2020-11-15T17:02:14.135" v="1"/>
        <pc:sldMasterMkLst>
          <pc:docMk/>
          <pc:sldMasterMk cId="1235291051" sldId="2147483672"/>
        </pc:sldMasterMkLst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735018787" sldId="2147483673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987841194" sldId="2147483674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147287456" sldId="2147483675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310166703" sldId="2147483676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3253605037" sldId="2147483677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290631600" sldId="2147483678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1824200835" sldId="2147483679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348605567" sldId="2147483680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1840527689" sldId="2147483681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3285746219" sldId="2147483682"/>
          </pc:sldLayoutMkLst>
        </pc:sldLayoutChg>
        <pc:sldLayoutChg chg="add mod replId">
          <pc:chgData name="Ryan Austin Fortier" userId="S::raf276@nau.edu::577a8934-0c45-43a5-87f3-1d6df004ef57" providerId="AD" clId="Web-{8773690E-82D7-447D-BCB2-B340241A0FFF}" dt="2020-11-15T17:02:14.135" v="1"/>
          <pc:sldLayoutMkLst>
            <pc:docMk/>
            <pc:sldMasterMk cId="1235291051" sldId="2147483672"/>
            <pc:sldLayoutMk cId="3405652335" sldId="2147483683"/>
          </pc:sldLayoutMkLst>
        </pc:sldLayoutChg>
      </pc:sldMasterChg>
    </pc:docChg>
  </pc:docChgLst>
  <pc:docChgLst>
    <pc:chgData name="Zhiyu Wang" userId="S::zw247@nau.edu::c8e9ad24-0cc2-4d7e-9ef8-74614f101b75" providerId="AD" clId="Web-{CA3DA14A-1D67-4E89-8B0E-CDAD3B5D95D0}"/>
    <pc:docChg chg="modSld">
      <pc:chgData name="Zhiyu Wang" userId="S::zw247@nau.edu::c8e9ad24-0cc2-4d7e-9ef8-74614f101b75" providerId="AD" clId="Web-{CA3DA14A-1D67-4E89-8B0E-CDAD3B5D95D0}" dt="2020-11-16T09:16:39.314" v="196" actId="20577"/>
      <pc:docMkLst>
        <pc:docMk/>
      </pc:docMkLst>
      <pc:sldChg chg="modSp">
        <pc:chgData name="Zhiyu Wang" userId="S::zw247@nau.edu::c8e9ad24-0cc2-4d7e-9ef8-74614f101b75" providerId="AD" clId="Web-{CA3DA14A-1D67-4E89-8B0E-CDAD3B5D95D0}" dt="2020-11-16T04:48:37.754" v="113" actId="20577"/>
        <pc:sldMkLst>
          <pc:docMk/>
          <pc:sldMk cId="1809591455" sldId="257"/>
        </pc:sldMkLst>
        <pc:spChg chg="mod">
          <ac:chgData name="Zhiyu Wang" userId="S::zw247@nau.edu::c8e9ad24-0cc2-4d7e-9ef8-74614f101b75" providerId="AD" clId="Web-{CA3DA14A-1D67-4E89-8B0E-CDAD3B5D95D0}" dt="2020-11-16T04:48:37.754" v="113" actId="20577"/>
          <ac:spMkLst>
            <pc:docMk/>
            <pc:sldMk cId="1809591455" sldId="257"/>
            <ac:spMk id="3" creationId="{FE4D2F7E-4EC8-4D39-8F89-186AE97C130B}"/>
          </ac:spMkLst>
        </pc:spChg>
      </pc:sldChg>
      <pc:sldChg chg="modSp">
        <pc:chgData name="Zhiyu Wang" userId="S::zw247@nau.edu::c8e9ad24-0cc2-4d7e-9ef8-74614f101b75" providerId="AD" clId="Web-{CA3DA14A-1D67-4E89-8B0E-CDAD3B5D95D0}" dt="2020-11-16T09:08:42.947" v="194" actId="20577"/>
        <pc:sldMkLst>
          <pc:docMk/>
          <pc:sldMk cId="2739839064" sldId="265"/>
        </pc:sldMkLst>
        <pc:spChg chg="mod">
          <ac:chgData name="Zhiyu Wang" userId="S::zw247@nau.edu::c8e9ad24-0cc2-4d7e-9ef8-74614f101b75" providerId="AD" clId="Web-{CA3DA14A-1D67-4E89-8B0E-CDAD3B5D95D0}" dt="2020-11-16T09:08:42.947" v="194" actId="20577"/>
          <ac:spMkLst>
            <pc:docMk/>
            <pc:sldMk cId="2739839064" sldId="265"/>
            <ac:spMk id="3" creationId="{53D6A216-2478-41B2-A45A-2261E2DF25B4}"/>
          </ac:spMkLst>
        </pc:spChg>
      </pc:sldChg>
    </pc:docChg>
  </pc:docChgLst>
  <pc:docChgLst>
    <pc:chgData name="Oscar Nunez" userId="8658b9ea-d222-40ef-b7ef-cbdc9fa64acd" providerId="ADAL" clId="{1D4E0FA9-541F-4E5D-A2EF-20468B829CFA}"/>
    <pc:docChg chg="modSld">
      <pc:chgData name="Oscar Nunez" userId="8658b9ea-d222-40ef-b7ef-cbdc9fa64acd" providerId="ADAL" clId="{1D4E0FA9-541F-4E5D-A2EF-20468B829CFA}" dt="2020-11-16T14:23:05.111" v="7"/>
      <pc:docMkLst>
        <pc:docMk/>
      </pc:docMkLst>
      <pc:sldChg chg="addSp modSp">
        <pc:chgData name="Oscar Nunez" userId="8658b9ea-d222-40ef-b7ef-cbdc9fa64acd" providerId="ADAL" clId="{1D4E0FA9-541F-4E5D-A2EF-20468B829CFA}" dt="2020-11-16T14:14:22.028" v="0"/>
        <pc:sldMkLst>
          <pc:docMk/>
          <pc:sldMk cId="109857222" sldId="256"/>
        </pc:sldMkLst>
        <pc:picChg chg="add mod">
          <ac:chgData name="Oscar Nunez" userId="8658b9ea-d222-40ef-b7ef-cbdc9fa64acd" providerId="ADAL" clId="{1D4E0FA9-541F-4E5D-A2EF-20468B829CFA}" dt="2020-11-16T14:14:22.028" v="0"/>
          <ac:picMkLst>
            <pc:docMk/>
            <pc:sldMk cId="109857222" sldId="256"/>
            <ac:picMk id="4" creationId="{341B8684-E5C2-471F-B3F5-0562BB5FBAF1}"/>
          </ac:picMkLst>
        </pc:picChg>
      </pc:sldChg>
      <pc:sldChg chg="addSp delSp modSp modTransition modAnim">
        <pc:chgData name="Oscar Nunez" userId="8658b9ea-d222-40ef-b7ef-cbdc9fa64acd" providerId="ADAL" clId="{1D4E0FA9-541F-4E5D-A2EF-20468B829CFA}" dt="2020-11-16T14:23:05.111" v="7"/>
        <pc:sldMkLst>
          <pc:docMk/>
          <pc:sldMk cId="2183085564" sldId="262"/>
        </pc:sldMkLst>
        <pc:picChg chg="add del mod">
          <ac:chgData name="Oscar Nunez" userId="8658b9ea-d222-40ef-b7ef-cbdc9fa64acd" providerId="ADAL" clId="{1D4E0FA9-541F-4E5D-A2EF-20468B829CFA}" dt="2020-11-16T14:18:18.906" v="2"/>
          <ac:picMkLst>
            <pc:docMk/>
            <pc:sldMk cId="2183085564" sldId="262"/>
            <ac:picMk id="8" creationId="{58FD23D5-1A38-4071-B7BA-665BE0293DC8}"/>
          </ac:picMkLst>
        </pc:picChg>
        <pc:picChg chg="add del mod">
          <ac:chgData name="Oscar Nunez" userId="8658b9ea-d222-40ef-b7ef-cbdc9fa64acd" providerId="ADAL" clId="{1D4E0FA9-541F-4E5D-A2EF-20468B829CFA}" dt="2020-11-16T14:18:49.571" v="4"/>
          <ac:picMkLst>
            <pc:docMk/>
            <pc:sldMk cId="2183085564" sldId="262"/>
            <ac:picMk id="9" creationId="{DE4528C9-A163-428A-BC34-ABCEC3C6F189}"/>
          </ac:picMkLst>
        </pc:picChg>
        <pc:picChg chg="add del mod">
          <ac:chgData name="Oscar Nunez" userId="8658b9ea-d222-40ef-b7ef-cbdc9fa64acd" providerId="ADAL" clId="{1D4E0FA9-541F-4E5D-A2EF-20468B829CFA}" dt="2020-11-16T14:19:36.867" v="6"/>
          <ac:picMkLst>
            <pc:docMk/>
            <pc:sldMk cId="2183085564" sldId="262"/>
            <ac:picMk id="10" creationId="{6251BD22-BB6D-4BDC-B17F-8AF9DAFE661F}"/>
          </ac:picMkLst>
        </pc:picChg>
        <pc:picChg chg="add mod">
          <ac:chgData name="Oscar Nunez" userId="8658b9ea-d222-40ef-b7ef-cbdc9fa64acd" providerId="ADAL" clId="{1D4E0FA9-541F-4E5D-A2EF-20468B829CFA}" dt="2020-11-16T14:23:05.111" v="7"/>
          <ac:picMkLst>
            <pc:docMk/>
            <pc:sldMk cId="2183085564" sldId="262"/>
            <ac:picMk id="11" creationId="{679F5F70-3BB5-481D-866C-523BACE4016C}"/>
          </ac:picMkLst>
        </pc:picChg>
      </pc:sldChg>
    </pc:docChg>
  </pc:docChgLst>
  <pc:docChgLst>
    <pc:chgData name="Oscar Nunez" userId="S::odn6@nau.edu::8658b9ea-d222-40ef-b7ef-cbdc9fa64acd" providerId="AD" clId="Web-{E7BD6C85-B145-40D7-AA9A-1296AB60D063}"/>
    <pc:docChg chg="modSld">
      <pc:chgData name="Oscar Nunez" userId="S::odn6@nau.edu::8658b9ea-d222-40ef-b7ef-cbdc9fa64acd" providerId="AD" clId="Web-{E7BD6C85-B145-40D7-AA9A-1296AB60D063}" dt="2020-11-16T13:53:07.863" v="10" actId="20577"/>
      <pc:docMkLst>
        <pc:docMk/>
      </pc:docMkLst>
      <pc:sldChg chg="modSp">
        <pc:chgData name="Oscar Nunez" userId="S::odn6@nau.edu::8658b9ea-d222-40ef-b7ef-cbdc9fa64acd" providerId="AD" clId="Web-{E7BD6C85-B145-40D7-AA9A-1296AB60D063}" dt="2020-11-16T13:53:03.254" v="8" actId="20577"/>
        <pc:sldMkLst>
          <pc:docMk/>
          <pc:sldMk cId="2183085564" sldId="262"/>
        </pc:sldMkLst>
        <pc:spChg chg="mod">
          <ac:chgData name="Oscar Nunez" userId="S::odn6@nau.edu::8658b9ea-d222-40ef-b7ef-cbdc9fa64acd" providerId="AD" clId="Web-{E7BD6C85-B145-40D7-AA9A-1296AB60D063}" dt="2020-11-16T13:53:03.254" v="8" actId="20577"/>
          <ac:spMkLst>
            <pc:docMk/>
            <pc:sldMk cId="2183085564" sldId="262"/>
            <ac:spMk id="3" creationId="{59928803-9964-4C38-8AE0-3B32BF2BF31D}"/>
          </ac:spMkLst>
        </pc:spChg>
      </pc:sldChg>
    </pc:docChg>
  </pc:docChgLst>
  <pc:docChgLst>
    <pc:chgData name="Davis Andrew Geniza" userId="S::dag366@nau.edu::b8b83508-7974-4c96-ba2b-005417afc527" providerId="AD" clId="Web-{A79E1474-EC3A-4460-B6FF-14C3380A428A}"/>
    <pc:docChg chg="modSld">
      <pc:chgData name="Davis Andrew Geniza" userId="S::dag366@nau.edu::b8b83508-7974-4c96-ba2b-005417afc527" providerId="AD" clId="Web-{A79E1474-EC3A-4460-B6FF-14C3380A428A}" dt="2020-11-16T00:42:35.064" v="8" actId="1076"/>
      <pc:docMkLst>
        <pc:docMk/>
      </pc:docMkLst>
      <pc:sldChg chg="addSp delSp modSp">
        <pc:chgData name="Davis Andrew Geniza" userId="S::dag366@nau.edu::b8b83508-7974-4c96-ba2b-005417afc527" providerId="AD" clId="Web-{A79E1474-EC3A-4460-B6FF-14C3380A428A}" dt="2020-11-16T00:42:35.064" v="8" actId="1076"/>
        <pc:sldMkLst>
          <pc:docMk/>
          <pc:sldMk cId="3799831883" sldId="260"/>
        </pc:sldMkLst>
        <pc:spChg chg="add del mod">
          <ac:chgData name="Davis Andrew Geniza" userId="S::dag366@nau.edu::b8b83508-7974-4c96-ba2b-005417afc527" providerId="AD" clId="Web-{A79E1474-EC3A-4460-B6FF-14C3380A428A}" dt="2020-11-16T00:34:14.972" v="5"/>
          <ac:spMkLst>
            <pc:docMk/>
            <pc:sldMk cId="3799831883" sldId="260"/>
            <ac:spMk id="3" creationId="{AD260321-B3DE-4A2C-A1C2-5594F576E7A9}"/>
          </ac:spMkLst>
        </pc:spChg>
        <pc:picChg chg="add del mod ord">
          <ac:chgData name="Davis Andrew Geniza" userId="S::dag366@nau.edu::b8b83508-7974-4c96-ba2b-005417afc527" providerId="AD" clId="Web-{A79E1474-EC3A-4460-B6FF-14C3380A428A}" dt="2020-11-16T00:34:09.894" v="3"/>
          <ac:picMkLst>
            <pc:docMk/>
            <pc:sldMk cId="3799831883" sldId="260"/>
            <ac:picMk id="6" creationId="{A6077742-AF1D-4FD4-82E3-1B12ADC1F306}"/>
          </ac:picMkLst>
        </pc:picChg>
        <pc:picChg chg="add mod ord">
          <ac:chgData name="Davis Andrew Geniza" userId="S::dag366@nau.edu::b8b83508-7974-4c96-ba2b-005417afc527" providerId="AD" clId="Web-{A79E1474-EC3A-4460-B6FF-14C3380A428A}" dt="2020-11-16T00:42:35.064" v="8" actId="1076"/>
          <ac:picMkLst>
            <pc:docMk/>
            <pc:sldMk cId="3799831883" sldId="260"/>
            <ac:picMk id="7" creationId="{77C276A6-88EF-4C79-8915-02419A8F518D}"/>
          </ac:picMkLst>
        </pc:picChg>
      </pc:sldChg>
    </pc:docChg>
  </pc:docChgLst>
  <pc:docChgLst>
    <pc:chgData name="Davis Geniza" userId="b8b83508-7974-4c96-ba2b-005417afc527" providerId="ADAL" clId="{01D523D9-64DD-47F2-815D-06BDD7184300}"/>
    <pc:docChg chg="custSel addSld modSld">
      <pc:chgData name="Davis Geniza" userId="b8b83508-7974-4c96-ba2b-005417afc527" providerId="ADAL" clId="{01D523D9-64DD-47F2-815D-06BDD7184300}" dt="2020-11-16T17:43:28.281" v="451" actId="20577"/>
      <pc:docMkLst>
        <pc:docMk/>
      </pc:docMkLst>
      <pc:sldChg chg="addSp delSp modSp">
        <pc:chgData name="Davis Geniza" userId="b8b83508-7974-4c96-ba2b-005417afc527" providerId="ADAL" clId="{01D523D9-64DD-47F2-815D-06BDD7184300}" dt="2020-11-16T16:30:35.324" v="24"/>
        <pc:sldMkLst>
          <pc:docMk/>
          <pc:sldMk cId="3799831883" sldId="260"/>
        </pc:sldMkLst>
        <pc:picChg chg="add del mod">
          <ac:chgData name="Davis Geniza" userId="b8b83508-7974-4c96-ba2b-005417afc527" providerId="ADAL" clId="{01D523D9-64DD-47F2-815D-06BDD7184300}" dt="2020-11-16T07:34:23.618" v="1"/>
          <ac:picMkLst>
            <pc:docMk/>
            <pc:sldMk cId="3799831883" sldId="260"/>
            <ac:picMk id="6" creationId="{30ECAB6A-69B0-4D24-9B23-65243AF8837A}"/>
          </ac:picMkLst>
        </pc:picChg>
        <pc:picChg chg="add del mod">
          <ac:chgData name="Davis Geniza" userId="b8b83508-7974-4c96-ba2b-005417afc527" providerId="ADAL" clId="{01D523D9-64DD-47F2-815D-06BDD7184300}" dt="2020-11-16T16:12:56.250" v="18"/>
          <ac:picMkLst>
            <pc:docMk/>
            <pc:sldMk cId="3799831883" sldId="260"/>
            <ac:picMk id="6" creationId="{4243179F-AA3D-499A-A60D-594009E67EC0}"/>
          </ac:picMkLst>
        </pc:picChg>
        <pc:picChg chg="add del mod">
          <ac:chgData name="Davis Geniza" userId="b8b83508-7974-4c96-ba2b-005417afc527" providerId="ADAL" clId="{01D523D9-64DD-47F2-815D-06BDD7184300}" dt="2020-11-16T16:16:43.083" v="19"/>
          <ac:picMkLst>
            <pc:docMk/>
            <pc:sldMk cId="3799831883" sldId="260"/>
            <ac:picMk id="9" creationId="{4502CC5C-2174-492E-8419-A77D1C6AEAF4}"/>
          </ac:picMkLst>
        </pc:picChg>
        <pc:picChg chg="add del mod">
          <ac:chgData name="Davis Geniza" userId="b8b83508-7974-4c96-ba2b-005417afc527" providerId="ADAL" clId="{01D523D9-64DD-47F2-815D-06BDD7184300}" dt="2020-11-16T07:36:06.871" v="2"/>
          <ac:picMkLst>
            <pc:docMk/>
            <pc:sldMk cId="3799831883" sldId="260"/>
            <ac:picMk id="9" creationId="{46AFA599-2F9B-47CD-8281-62A7E06CD9BF}"/>
          </ac:picMkLst>
        </pc:picChg>
        <pc:picChg chg="add del mod">
          <ac:chgData name="Davis Geniza" userId="b8b83508-7974-4c96-ba2b-005417afc527" providerId="ADAL" clId="{01D523D9-64DD-47F2-815D-06BDD7184300}" dt="2020-11-16T16:17:19.832" v="20"/>
          <ac:picMkLst>
            <pc:docMk/>
            <pc:sldMk cId="3799831883" sldId="260"/>
            <ac:picMk id="10" creationId="{105BA7EC-4036-447C-A13E-F3D125BCB524}"/>
          </ac:picMkLst>
        </pc:picChg>
        <pc:picChg chg="add del mod">
          <ac:chgData name="Davis Geniza" userId="b8b83508-7974-4c96-ba2b-005417afc527" providerId="ADAL" clId="{01D523D9-64DD-47F2-815D-06BDD7184300}" dt="2020-11-16T07:41:16.268" v="3"/>
          <ac:picMkLst>
            <pc:docMk/>
            <pc:sldMk cId="3799831883" sldId="260"/>
            <ac:picMk id="10" creationId="{533AF326-BB2D-439C-B47E-731B4B375FF3}"/>
          </ac:picMkLst>
        </pc:picChg>
        <pc:picChg chg="add del mod">
          <ac:chgData name="Davis Geniza" userId="b8b83508-7974-4c96-ba2b-005417afc527" providerId="ADAL" clId="{01D523D9-64DD-47F2-815D-06BDD7184300}" dt="2020-11-16T07:44:05.636" v="4"/>
          <ac:picMkLst>
            <pc:docMk/>
            <pc:sldMk cId="3799831883" sldId="260"/>
            <ac:picMk id="11" creationId="{8BA16B47-81DB-45A3-BF8A-171769BEF9B7}"/>
          </ac:picMkLst>
        </pc:picChg>
        <pc:picChg chg="add del mod">
          <ac:chgData name="Davis Geniza" userId="b8b83508-7974-4c96-ba2b-005417afc527" providerId="ADAL" clId="{01D523D9-64DD-47F2-815D-06BDD7184300}" dt="2020-11-16T16:19:17.834" v="21"/>
          <ac:picMkLst>
            <pc:docMk/>
            <pc:sldMk cId="3799831883" sldId="260"/>
            <ac:picMk id="11" creationId="{A2D25CAF-D0A6-40DC-B162-4D7CDDBC96DF}"/>
          </ac:picMkLst>
        </pc:picChg>
        <pc:picChg chg="add mod">
          <ac:chgData name="Davis Geniza" userId="b8b83508-7974-4c96-ba2b-005417afc527" providerId="ADAL" clId="{01D523D9-64DD-47F2-815D-06BDD7184300}" dt="2020-11-16T07:44:05.636" v="4"/>
          <ac:picMkLst>
            <pc:docMk/>
            <pc:sldMk cId="3799831883" sldId="260"/>
            <ac:picMk id="13" creationId="{1B469DEB-CFB7-49CB-BA30-C8ED0C4E584A}"/>
          </ac:picMkLst>
        </pc:picChg>
        <pc:picChg chg="add del mod">
          <ac:chgData name="Davis Geniza" userId="b8b83508-7974-4c96-ba2b-005417afc527" providerId="ADAL" clId="{01D523D9-64DD-47F2-815D-06BDD7184300}" dt="2020-11-16T16:27:59.818" v="22"/>
          <ac:picMkLst>
            <pc:docMk/>
            <pc:sldMk cId="3799831883" sldId="260"/>
            <ac:picMk id="13" creationId="{D9ECA54B-3D2E-4A51-84C2-3B57DEC57157}"/>
          </ac:picMkLst>
        </pc:picChg>
        <pc:picChg chg="add del mod">
          <ac:chgData name="Davis Geniza" userId="b8b83508-7974-4c96-ba2b-005417afc527" providerId="ADAL" clId="{01D523D9-64DD-47F2-815D-06BDD7184300}" dt="2020-11-16T16:29:08.306" v="23"/>
          <ac:picMkLst>
            <pc:docMk/>
            <pc:sldMk cId="3799831883" sldId="260"/>
            <ac:picMk id="14" creationId="{072AC920-08B2-4124-8614-3D0C3FB39D00}"/>
          </ac:picMkLst>
        </pc:picChg>
        <pc:picChg chg="add del mod">
          <ac:chgData name="Davis Geniza" userId="b8b83508-7974-4c96-ba2b-005417afc527" providerId="ADAL" clId="{01D523D9-64DD-47F2-815D-06BDD7184300}" dt="2020-11-16T16:30:35.324" v="24"/>
          <ac:picMkLst>
            <pc:docMk/>
            <pc:sldMk cId="3799831883" sldId="260"/>
            <ac:picMk id="15" creationId="{33C52662-76E0-4C21-85E3-845E2AEA7E30}"/>
          </ac:picMkLst>
        </pc:picChg>
        <pc:picChg chg="add mod">
          <ac:chgData name="Davis Geniza" userId="b8b83508-7974-4c96-ba2b-005417afc527" providerId="ADAL" clId="{01D523D9-64DD-47F2-815D-06BDD7184300}" dt="2020-11-16T16:30:35.324" v="24"/>
          <ac:picMkLst>
            <pc:docMk/>
            <pc:sldMk cId="3799831883" sldId="260"/>
            <ac:picMk id="16" creationId="{F484B9FE-A212-4568-B053-8685B051EA8A}"/>
          </ac:picMkLst>
        </pc:picChg>
      </pc:sldChg>
      <pc:sldChg chg="addSp delSp modSp">
        <pc:chgData name="Davis Geniza" userId="b8b83508-7974-4c96-ba2b-005417afc527" providerId="ADAL" clId="{01D523D9-64DD-47F2-815D-06BDD7184300}" dt="2020-11-16T07:58:24.519" v="16" actId="20577"/>
        <pc:sldMkLst>
          <pc:docMk/>
          <pc:sldMk cId="1683980352" sldId="266"/>
        </pc:sldMkLst>
        <pc:spChg chg="mod">
          <ac:chgData name="Davis Geniza" userId="b8b83508-7974-4c96-ba2b-005417afc527" providerId="ADAL" clId="{01D523D9-64DD-47F2-815D-06BDD7184300}" dt="2020-11-16T07:58:24.519" v="16" actId="20577"/>
          <ac:spMkLst>
            <pc:docMk/>
            <pc:sldMk cId="1683980352" sldId="266"/>
            <ac:spMk id="3" creationId="{B1F257A4-D047-4820-A81F-0A34B3645097}"/>
          </ac:spMkLst>
        </pc:spChg>
        <pc:picChg chg="add del mod">
          <ac:chgData name="Davis Geniza" userId="b8b83508-7974-4c96-ba2b-005417afc527" providerId="ADAL" clId="{01D523D9-64DD-47F2-815D-06BDD7184300}" dt="2020-11-16T07:53:13.930" v="5"/>
          <ac:picMkLst>
            <pc:docMk/>
            <pc:sldMk cId="1683980352" sldId="266"/>
            <ac:picMk id="6" creationId="{FEA7CD69-AC67-4067-9B96-D77B0C811822}"/>
          </ac:picMkLst>
        </pc:picChg>
        <pc:picChg chg="add mod">
          <ac:chgData name="Davis Geniza" userId="b8b83508-7974-4c96-ba2b-005417afc527" providerId="ADAL" clId="{01D523D9-64DD-47F2-815D-06BDD7184300}" dt="2020-11-16T07:53:13.930" v="5"/>
          <ac:picMkLst>
            <pc:docMk/>
            <pc:sldMk cId="1683980352" sldId="266"/>
            <ac:picMk id="8" creationId="{26D87C4C-30B1-4C24-B9BB-E2A7945877F4}"/>
          </ac:picMkLst>
        </pc:picChg>
        <pc:picChg chg="add mod">
          <ac:chgData name="Davis Geniza" userId="b8b83508-7974-4c96-ba2b-005417afc527" providerId="ADAL" clId="{01D523D9-64DD-47F2-815D-06BDD7184300}" dt="2020-11-16T07:55:03.269" v="10" actId="14100"/>
          <ac:picMkLst>
            <pc:docMk/>
            <pc:sldMk cId="1683980352" sldId="266"/>
            <ac:picMk id="9" creationId="{F7A45C4F-17E4-4386-9E30-0EB7588ADC07}"/>
          </ac:picMkLst>
        </pc:picChg>
      </pc:sldChg>
      <pc:sldChg chg="addSp delSp modSp add">
        <pc:chgData name="Davis Geniza" userId="b8b83508-7974-4c96-ba2b-005417afc527" providerId="ADAL" clId="{01D523D9-64DD-47F2-815D-06BDD7184300}" dt="2020-11-16T17:43:28.281" v="451" actId="20577"/>
        <pc:sldMkLst>
          <pc:docMk/>
          <pc:sldMk cId="2552615837" sldId="267"/>
        </pc:sldMkLst>
        <pc:spChg chg="mod">
          <ac:chgData name="Davis Geniza" userId="b8b83508-7974-4c96-ba2b-005417afc527" providerId="ADAL" clId="{01D523D9-64DD-47F2-815D-06BDD7184300}" dt="2020-11-16T17:23:17.387" v="40" actId="20577"/>
          <ac:spMkLst>
            <pc:docMk/>
            <pc:sldMk cId="2552615837" sldId="267"/>
            <ac:spMk id="2" creationId="{AFFB22A7-379B-4001-9725-EA83AEC6B38E}"/>
          </ac:spMkLst>
        </pc:spChg>
        <pc:spChg chg="mod">
          <ac:chgData name="Davis Geniza" userId="b8b83508-7974-4c96-ba2b-005417afc527" providerId="ADAL" clId="{01D523D9-64DD-47F2-815D-06BDD7184300}" dt="2020-11-16T17:43:28.281" v="451" actId="20577"/>
          <ac:spMkLst>
            <pc:docMk/>
            <pc:sldMk cId="2552615837" sldId="267"/>
            <ac:spMk id="3" creationId="{76E1856A-9FFA-4404-A7EA-49BF747F4221}"/>
          </ac:spMkLst>
        </pc:spChg>
        <pc:spChg chg="mod">
          <ac:chgData name="Davis Geniza" userId="b8b83508-7974-4c96-ba2b-005417afc527" providerId="ADAL" clId="{01D523D9-64DD-47F2-815D-06BDD7184300}" dt="2020-11-16T17:31:48.874" v="385" actId="1076"/>
          <ac:spMkLst>
            <pc:docMk/>
            <pc:sldMk cId="2552615837" sldId="267"/>
            <ac:spMk id="4" creationId="{EACFD89C-0FBA-493C-8CD6-521260512BEA}"/>
          </ac:spMkLst>
        </pc:spChg>
        <pc:picChg chg="add mod">
          <ac:chgData name="Davis Geniza" userId="b8b83508-7974-4c96-ba2b-005417afc527" providerId="ADAL" clId="{01D523D9-64DD-47F2-815D-06BDD7184300}" dt="2020-11-16T17:29:01.997" v="367" actId="14100"/>
          <ac:picMkLst>
            <pc:docMk/>
            <pc:sldMk cId="2552615837" sldId="267"/>
            <ac:picMk id="6" creationId="{584457F2-064A-4D40-B220-1A17C62E6B07}"/>
          </ac:picMkLst>
        </pc:picChg>
        <pc:picChg chg="add mod">
          <ac:chgData name="Davis Geniza" userId="b8b83508-7974-4c96-ba2b-005417afc527" providerId="ADAL" clId="{01D523D9-64DD-47F2-815D-06BDD7184300}" dt="2020-11-16T17:31:39.796" v="372" actId="14100"/>
          <ac:picMkLst>
            <pc:docMk/>
            <pc:sldMk cId="2552615837" sldId="267"/>
            <ac:picMk id="7" creationId="{D773B69A-0BF6-4483-AAAE-8797E1816323}"/>
          </ac:picMkLst>
        </pc:picChg>
        <pc:picChg chg="add del mod">
          <ac:chgData name="Davis Geniza" userId="b8b83508-7974-4c96-ba2b-005417afc527" providerId="ADAL" clId="{01D523D9-64DD-47F2-815D-06BDD7184300}" dt="2020-11-16T17:33:58.053" v="442"/>
          <ac:picMkLst>
            <pc:docMk/>
            <pc:sldMk cId="2552615837" sldId="267"/>
            <ac:picMk id="8" creationId="{B688868E-8B2A-43D2-9F4A-B1FB6AE40314}"/>
          </ac:picMkLst>
        </pc:picChg>
        <pc:picChg chg="add del mod">
          <ac:chgData name="Davis Geniza" userId="b8b83508-7974-4c96-ba2b-005417afc527" providerId="ADAL" clId="{01D523D9-64DD-47F2-815D-06BDD7184300}" dt="2020-11-16T17:38:23.767" v="443"/>
          <ac:picMkLst>
            <pc:docMk/>
            <pc:sldMk cId="2552615837" sldId="267"/>
            <ac:picMk id="9" creationId="{9EE70F65-9FB3-45A8-AC63-A3BA65A5B10B}"/>
          </ac:picMkLst>
        </pc:picChg>
        <pc:picChg chg="add del mod">
          <ac:chgData name="Davis Geniza" userId="b8b83508-7974-4c96-ba2b-005417afc527" providerId="ADAL" clId="{01D523D9-64DD-47F2-815D-06BDD7184300}" dt="2020-11-16T17:38:31.948" v="444"/>
          <ac:picMkLst>
            <pc:docMk/>
            <pc:sldMk cId="2552615837" sldId="267"/>
            <ac:picMk id="10" creationId="{997CD0E5-3FCD-4B19-9939-296DC9A450CA}"/>
          </ac:picMkLst>
        </pc:picChg>
        <pc:picChg chg="add del mod">
          <ac:chgData name="Davis Geniza" userId="b8b83508-7974-4c96-ba2b-005417afc527" providerId="ADAL" clId="{01D523D9-64DD-47F2-815D-06BDD7184300}" dt="2020-11-16T17:38:44.106" v="445"/>
          <ac:picMkLst>
            <pc:docMk/>
            <pc:sldMk cId="2552615837" sldId="267"/>
            <ac:picMk id="11" creationId="{ABCDE6AE-5C5A-4602-893D-AFFD8392C999}"/>
          </ac:picMkLst>
        </pc:picChg>
        <pc:picChg chg="add del mod">
          <ac:chgData name="Davis Geniza" userId="b8b83508-7974-4c96-ba2b-005417afc527" providerId="ADAL" clId="{01D523D9-64DD-47F2-815D-06BDD7184300}" dt="2020-11-16T17:39:43.097" v="446"/>
          <ac:picMkLst>
            <pc:docMk/>
            <pc:sldMk cId="2552615837" sldId="267"/>
            <ac:picMk id="12" creationId="{22BD6B70-BC18-4A14-82F4-665FA932C0B4}"/>
          </ac:picMkLst>
        </pc:picChg>
        <pc:picChg chg="add mod">
          <ac:chgData name="Davis Geniza" userId="b8b83508-7974-4c96-ba2b-005417afc527" providerId="ADAL" clId="{01D523D9-64DD-47F2-815D-06BDD7184300}" dt="2020-11-16T17:39:43.097" v="446"/>
          <ac:picMkLst>
            <pc:docMk/>
            <pc:sldMk cId="2552615837" sldId="267"/>
            <ac:picMk id="13" creationId="{D4466585-A993-4F7E-B298-8D89B7C101E1}"/>
          </ac:picMkLst>
        </pc:picChg>
      </pc:sldChg>
    </pc:docChg>
  </pc:docChgLst>
  <pc:docChgLst>
    <pc:chgData name="Davis Andrew Geniza" userId="S::dag366@nau.edu::b8b83508-7974-4c96-ba2b-005417afc527" providerId="AD" clId="Web-{80ADF9B0-3B98-470E-B86B-D17380484334}"/>
    <pc:docChg chg="addSld modSld">
      <pc:chgData name="Davis Andrew Geniza" userId="S::dag366@nau.edu::b8b83508-7974-4c96-ba2b-005417afc527" providerId="AD" clId="Web-{80ADF9B0-3B98-470E-B86B-D17380484334}" dt="2020-11-16T06:53:56.543" v="2838" actId="1076"/>
      <pc:docMkLst>
        <pc:docMk/>
      </pc:docMkLst>
      <pc:sldChg chg="addSp delSp modSp mod setBg">
        <pc:chgData name="Davis Andrew Geniza" userId="S::dag366@nau.edu::b8b83508-7974-4c96-ba2b-005417afc527" providerId="AD" clId="Web-{80ADF9B0-3B98-470E-B86B-D17380484334}" dt="2020-11-16T01:22:56.747" v="1165" actId="1076"/>
        <pc:sldMkLst>
          <pc:docMk/>
          <pc:sldMk cId="3799831883" sldId="260"/>
        </pc:sldMkLst>
        <pc:spChg chg="mod">
          <ac:chgData name="Davis Andrew Geniza" userId="S::dag366@nau.edu::b8b83508-7974-4c96-ba2b-005417afc527" providerId="AD" clId="Web-{80ADF9B0-3B98-470E-B86B-D17380484334}" dt="2020-11-16T00:45:39.647" v="10"/>
          <ac:spMkLst>
            <pc:docMk/>
            <pc:sldMk cId="3799831883" sldId="260"/>
            <ac:spMk id="2" creationId="{5556671D-02BB-460F-8990-E0EC21A1029D}"/>
          </ac:spMkLst>
        </pc:spChg>
        <pc:spChg chg="mod ord">
          <ac:chgData name="Davis Andrew Geniza" userId="S::dag366@nau.edu::b8b83508-7974-4c96-ba2b-005417afc527" providerId="AD" clId="Web-{80ADF9B0-3B98-470E-B86B-D17380484334}" dt="2020-11-16T00:53:30.127" v="681" actId="1076"/>
          <ac:spMkLst>
            <pc:docMk/>
            <pc:sldMk cId="3799831883" sldId="260"/>
            <ac:spMk id="4" creationId="{3322CFDD-58FA-4F12-BE30-326899F09F57}"/>
          </ac:spMkLst>
        </pc:spChg>
        <pc:spChg chg="mod ord">
          <ac:chgData name="Davis Andrew Geniza" userId="S::dag366@nau.edu::b8b83508-7974-4c96-ba2b-005417afc527" providerId="AD" clId="Web-{80ADF9B0-3B98-470E-B86B-D17380484334}" dt="2020-11-16T00:45:39.647" v="10"/>
          <ac:spMkLst>
            <pc:docMk/>
            <pc:sldMk cId="3799831883" sldId="260"/>
            <ac:spMk id="5" creationId="{E769ADF8-53F4-4C92-B539-8A4AE6289A41}"/>
          </ac:spMkLst>
        </pc:spChg>
        <pc:spChg chg="add mod">
          <ac:chgData name="Davis Andrew Geniza" userId="S::dag366@nau.edu::b8b83508-7974-4c96-ba2b-005417afc527" providerId="AD" clId="Web-{80ADF9B0-3B98-470E-B86B-D17380484334}" dt="2020-11-16T01:22:56.747" v="1165" actId="1076"/>
          <ac:spMkLst>
            <pc:docMk/>
            <pc:sldMk cId="3799831883" sldId="260"/>
            <ac:spMk id="12" creationId="{BE9BB2E7-1443-4423-8585-554D9E37FEE1}"/>
          </ac:spMkLst>
        </pc:spChg>
        <pc:picChg chg="add mod">
          <ac:chgData name="Davis Andrew Geniza" userId="S::dag366@nau.edu::b8b83508-7974-4c96-ba2b-005417afc527" providerId="AD" clId="Web-{80ADF9B0-3B98-470E-B86B-D17380484334}" dt="2020-11-16T00:45:50.491" v="12" actId="1076"/>
          <ac:picMkLst>
            <pc:docMk/>
            <pc:sldMk cId="3799831883" sldId="260"/>
            <ac:picMk id="3" creationId="{1CA5C9B1-5BEF-418B-82E9-AEEEFD42195A}"/>
          </ac:picMkLst>
        </pc:picChg>
        <pc:picChg chg="add del mod">
          <ac:chgData name="Davis Andrew Geniza" userId="S::dag366@nau.edu::b8b83508-7974-4c96-ba2b-005417afc527" providerId="AD" clId="Web-{80ADF9B0-3B98-470E-B86B-D17380484334}" dt="2020-11-16T00:45:30.694" v="8"/>
          <ac:picMkLst>
            <pc:docMk/>
            <pc:sldMk cId="3799831883" sldId="260"/>
            <ac:picMk id="6" creationId="{E220421E-D313-4927-B777-472C41D80874}"/>
          </ac:picMkLst>
        </pc:picChg>
        <pc:picChg chg="mod ord">
          <ac:chgData name="Davis Andrew Geniza" userId="S::dag366@nau.edu::b8b83508-7974-4c96-ba2b-005417afc527" providerId="AD" clId="Web-{80ADF9B0-3B98-470E-B86B-D17380484334}" dt="2020-11-16T00:45:56.929" v="13" actId="1076"/>
          <ac:picMkLst>
            <pc:docMk/>
            <pc:sldMk cId="3799831883" sldId="260"/>
            <ac:picMk id="7" creationId="{77C276A6-88EF-4C79-8915-02419A8F518D}"/>
          </ac:picMkLst>
        </pc:picChg>
        <pc:picChg chg="add mod">
          <ac:chgData name="Davis Andrew Geniza" userId="S::dag366@nau.edu::b8b83508-7974-4c96-ba2b-005417afc527" providerId="AD" clId="Web-{80ADF9B0-3B98-470E-B86B-D17380484334}" dt="2020-11-16T00:45:39.647" v="10"/>
          <ac:picMkLst>
            <pc:docMk/>
            <pc:sldMk cId="3799831883" sldId="260"/>
            <ac:picMk id="8" creationId="{8A457D44-FAE2-4850-9033-4E0E9FA59357}"/>
          </ac:picMkLst>
        </pc:picChg>
      </pc:sldChg>
      <pc:sldChg chg="modSp">
        <pc:chgData name="Davis Andrew Geniza" userId="S::dag366@nau.edu::b8b83508-7974-4c96-ba2b-005417afc527" providerId="AD" clId="Web-{80ADF9B0-3B98-470E-B86B-D17380484334}" dt="2020-11-16T01:21:48.074" v="963" actId="20577"/>
        <pc:sldMkLst>
          <pc:docMk/>
          <pc:sldMk cId="2739839064" sldId="265"/>
        </pc:sldMkLst>
        <pc:spChg chg="mod">
          <ac:chgData name="Davis Andrew Geniza" userId="S::dag366@nau.edu::b8b83508-7974-4c96-ba2b-005417afc527" providerId="AD" clId="Web-{80ADF9B0-3B98-470E-B86B-D17380484334}" dt="2020-11-16T01:21:48.074" v="963" actId="20577"/>
          <ac:spMkLst>
            <pc:docMk/>
            <pc:sldMk cId="2739839064" sldId="265"/>
            <ac:spMk id="3" creationId="{53D6A216-2478-41B2-A45A-2261E2DF25B4}"/>
          </ac:spMkLst>
        </pc:spChg>
        <pc:spChg chg="mod">
          <ac:chgData name="Davis Andrew Geniza" userId="S::dag366@nau.edu::b8b83508-7974-4c96-ba2b-005417afc527" providerId="AD" clId="Web-{80ADF9B0-3B98-470E-B86B-D17380484334}" dt="2020-11-16T01:20:52.276" v="781" actId="20577"/>
          <ac:spMkLst>
            <pc:docMk/>
            <pc:sldMk cId="2739839064" sldId="265"/>
            <ac:spMk id="4" creationId="{D00D26C2-BC53-4A1D-9A6F-C6B4FB4CA9C1}"/>
          </ac:spMkLst>
        </pc:spChg>
      </pc:sldChg>
      <pc:sldChg chg="addSp delSp modSp new mod setBg">
        <pc:chgData name="Davis Andrew Geniza" userId="S::dag366@nau.edu::b8b83508-7974-4c96-ba2b-005417afc527" providerId="AD" clId="Web-{80ADF9B0-3B98-470E-B86B-D17380484334}" dt="2020-11-16T06:53:56.543" v="2838" actId="1076"/>
        <pc:sldMkLst>
          <pc:docMk/>
          <pc:sldMk cId="1683980352" sldId="266"/>
        </pc:sldMkLst>
        <pc:spChg chg="mod">
          <ac:chgData name="Davis Andrew Geniza" userId="S::dag366@nau.edu::b8b83508-7974-4c96-ba2b-005417afc527" providerId="AD" clId="Web-{80ADF9B0-3B98-470E-B86B-D17380484334}" dt="2020-11-16T04:49:51.061" v="2430"/>
          <ac:spMkLst>
            <pc:docMk/>
            <pc:sldMk cId="1683980352" sldId="266"/>
            <ac:spMk id="2" creationId="{479D5A45-1F64-4B95-9AEA-DC9C10A6BC22}"/>
          </ac:spMkLst>
        </pc:spChg>
        <pc:spChg chg="mod">
          <ac:chgData name="Davis Andrew Geniza" userId="S::dag366@nau.edu::b8b83508-7974-4c96-ba2b-005417afc527" providerId="AD" clId="Web-{80ADF9B0-3B98-470E-B86B-D17380484334}" dt="2020-11-16T06:53:37.339" v="2833" actId="20577"/>
          <ac:spMkLst>
            <pc:docMk/>
            <pc:sldMk cId="1683980352" sldId="266"/>
            <ac:spMk id="3" creationId="{B1F257A4-D047-4820-A81F-0A34B3645097}"/>
          </ac:spMkLst>
        </pc:spChg>
        <pc:spChg chg="mod">
          <ac:chgData name="Davis Andrew Geniza" userId="S::dag366@nau.edu::b8b83508-7974-4c96-ba2b-005417afc527" providerId="AD" clId="Web-{80ADF9B0-3B98-470E-B86B-D17380484334}" dt="2020-11-16T04:49:51.061" v="2430"/>
          <ac:spMkLst>
            <pc:docMk/>
            <pc:sldMk cId="1683980352" sldId="266"/>
            <ac:spMk id="4" creationId="{FA07DB27-0B4F-4AA8-A44A-FE86591354F1}"/>
          </ac:spMkLst>
        </pc:spChg>
        <pc:spChg chg="mod">
          <ac:chgData name="Davis Andrew Geniza" userId="S::dag366@nau.edu::b8b83508-7974-4c96-ba2b-005417afc527" providerId="AD" clId="Web-{80ADF9B0-3B98-470E-B86B-D17380484334}" dt="2020-11-16T04:49:51.061" v="2430"/>
          <ac:spMkLst>
            <pc:docMk/>
            <pc:sldMk cId="1683980352" sldId="266"/>
            <ac:spMk id="5" creationId="{140AD101-B4AE-455D-BF99-47E94E8D81E5}"/>
          </ac:spMkLst>
        </pc:spChg>
        <pc:picChg chg="add del mod ord">
          <ac:chgData name="Davis Andrew Geniza" userId="S::dag366@nau.edu::b8b83508-7974-4c96-ba2b-005417afc527" providerId="AD" clId="Web-{80ADF9B0-3B98-470E-B86B-D17380484334}" dt="2020-11-16T06:53:45.167" v="2836"/>
          <ac:picMkLst>
            <pc:docMk/>
            <pc:sldMk cId="1683980352" sldId="266"/>
            <ac:picMk id="6" creationId="{214CF27F-01C2-45B0-B732-D236904DB826}"/>
          </ac:picMkLst>
        </pc:picChg>
        <pc:picChg chg="add mod">
          <ac:chgData name="Davis Andrew Geniza" userId="S::dag366@nau.edu::b8b83508-7974-4c96-ba2b-005417afc527" providerId="AD" clId="Web-{80ADF9B0-3B98-470E-B86B-D17380484334}" dt="2020-11-16T06:53:56.543" v="2838" actId="1076"/>
          <ac:picMkLst>
            <pc:docMk/>
            <pc:sldMk cId="1683980352" sldId="266"/>
            <ac:picMk id="7" creationId="{DD7FF47E-68BD-40E5-8553-3EB153B6ECC7}"/>
          </ac:picMkLst>
        </pc:picChg>
      </pc:sldChg>
    </pc:docChg>
  </pc:docChgLst>
  <pc:docChgLst>
    <pc:chgData name="Zhiyu Wang" userId="c8e9ad24-0cc2-4d7e-9ef8-74614f101b75" providerId="ADAL" clId="{6FEF067D-DE7C-49C5-A82B-DB2ABF26BFE7}"/>
    <pc:docChg chg="modSld sldOrd">
      <pc:chgData name="Zhiyu Wang" userId="c8e9ad24-0cc2-4d7e-9ef8-74614f101b75" providerId="ADAL" clId="{6FEF067D-DE7C-49C5-A82B-DB2ABF26BFE7}" dt="2020-11-16T09:28:44.083" v="6"/>
      <pc:docMkLst>
        <pc:docMk/>
      </pc:docMkLst>
      <pc:sldChg chg="addSp modSp">
        <pc:chgData name="Zhiyu Wang" userId="c8e9ad24-0cc2-4d7e-9ef8-74614f101b75" providerId="ADAL" clId="{6FEF067D-DE7C-49C5-A82B-DB2ABF26BFE7}" dt="2020-11-16T09:22:08.421" v="0"/>
        <pc:sldMkLst>
          <pc:docMk/>
          <pc:sldMk cId="1809591455" sldId="257"/>
        </pc:sldMkLst>
        <pc:picChg chg="add mod">
          <ac:chgData name="Zhiyu Wang" userId="c8e9ad24-0cc2-4d7e-9ef8-74614f101b75" providerId="ADAL" clId="{6FEF067D-DE7C-49C5-A82B-DB2ABF26BFE7}" dt="2020-11-16T09:22:08.421" v="0"/>
          <ac:picMkLst>
            <pc:docMk/>
            <pc:sldMk cId="1809591455" sldId="257"/>
            <ac:picMk id="6" creationId="{B0D0D387-C21C-4765-A340-0F3635E2A17E}"/>
          </ac:picMkLst>
        </pc:picChg>
      </pc:sldChg>
      <pc:sldChg chg="ord">
        <pc:chgData name="Zhiyu Wang" userId="c8e9ad24-0cc2-4d7e-9ef8-74614f101b75" providerId="ADAL" clId="{6FEF067D-DE7C-49C5-A82B-DB2ABF26BFE7}" dt="2020-11-16T09:22:19.248" v="1" actId="20578"/>
        <pc:sldMkLst>
          <pc:docMk/>
          <pc:sldMk cId="272242774" sldId="263"/>
        </pc:sldMkLst>
      </pc:sldChg>
      <pc:sldChg chg="addSp delSp modSp modTransition modAnim">
        <pc:chgData name="Zhiyu Wang" userId="c8e9ad24-0cc2-4d7e-9ef8-74614f101b75" providerId="ADAL" clId="{6FEF067D-DE7C-49C5-A82B-DB2ABF26BFE7}" dt="2020-11-16T09:28:44.083" v="6"/>
        <pc:sldMkLst>
          <pc:docMk/>
          <pc:sldMk cId="2739839064" sldId="265"/>
        </pc:sldMkLst>
        <pc:picChg chg="add del mod">
          <ac:chgData name="Zhiyu Wang" userId="c8e9ad24-0cc2-4d7e-9ef8-74614f101b75" providerId="ADAL" clId="{6FEF067D-DE7C-49C5-A82B-DB2ABF26BFE7}" dt="2020-11-16T09:25:59.078" v="3"/>
          <ac:picMkLst>
            <pc:docMk/>
            <pc:sldMk cId="2739839064" sldId="265"/>
            <ac:picMk id="6" creationId="{DBC352EB-8639-4CED-B07B-83A17D575C6D}"/>
          </ac:picMkLst>
        </pc:picChg>
        <pc:picChg chg="add del mod">
          <ac:chgData name="Zhiyu Wang" userId="c8e9ad24-0cc2-4d7e-9ef8-74614f101b75" providerId="ADAL" clId="{6FEF067D-DE7C-49C5-A82B-DB2ABF26BFE7}" dt="2020-11-16T09:27:14.155" v="5"/>
          <ac:picMkLst>
            <pc:docMk/>
            <pc:sldMk cId="2739839064" sldId="265"/>
            <ac:picMk id="7" creationId="{3994CB2B-26BF-401A-BA07-ADADA09EEF7A}"/>
          </ac:picMkLst>
        </pc:picChg>
        <pc:picChg chg="add mod">
          <ac:chgData name="Zhiyu Wang" userId="c8e9ad24-0cc2-4d7e-9ef8-74614f101b75" providerId="ADAL" clId="{6FEF067D-DE7C-49C5-A82B-DB2ABF26BFE7}" dt="2020-11-16T09:28:44.083" v="6"/>
          <ac:picMkLst>
            <pc:docMk/>
            <pc:sldMk cId="2739839064" sldId="265"/>
            <ac:picMk id="8" creationId="{AD0AFD76-B150-4ACC-8C7F-2BE6D72CB1DE}"/>
          </ac:picMkLst>
        </pc:picChg>
      </pc:sldChg>
    </pc:docChg>
  </pc:docChgLst>
  <pc:docChgLst>
    <pc:chgData name="Ryan Austin Fortier" userId="577a8934-0c45-43a5-87f3-1d6df004ef57" providerId="ADAL" clId="{F4A8E8A7-BF2A-8A40-B5E2-E7B2E91C9BB6}"/>
    <pc:docChg chg="custSel modSld">
      <pc:chgData name="Ryan Austin Fortier" userId="577a8934-0c45-43a5-87f3-1d6df004ef57" providerId="ADAL" clId="{F4A8E8A7-BF2A-8A40-B5E2-E7B2E91C9BB6}" dt="2020-11-16T15:17:32.901" v="289" actId="1076"/>
      <pc:docMkLst>
        <pc:docMk/>
      </pc:docMkLst>
      <pc:sldChg chg="modSp">
        <pc:chgData name="Ryan Austin Fortier" userId="577a8934-0c45-43a5-87f3-1d6df004ef57" providerId="ADAL" clId="{F4A8E8A7-BF2A-8A40-B5E2-E7B2E91C9BB6}" dt="2020-11-16T15:14:45.137" v="271" actId="1076"/>
        <pc:sldMkLst>
          <pc:docMk/>
          <pc:sldMk cId="1809591455" sldId="257"/>
        </pc:sldMkLst>
        <pc:picChg chg="mod">
          <ac:chgData name="Ryan Austin Fortier" userId="577a8934-0c45-43a5-87f3-1d6df004ef57" providerId="ADAL" clId="{F4A8E8A7-BF2A-8A40-B5E2-E7B2E91C9BB6}" dt="2020-11-16T15:14:45.137" v="271" actId="1076"/>
          <ac:picMkLst>
            <pc:docMk/>
            <pc:sldMk cId="1809591455" sldId="257"/>
            <ac:picMk id="6" creationId="{B0D0D387-C21C-4765-A340-0F3635E2A17E}"/>
          </ac:picMkLst>
        </pc:picChg>
      </pc:sldChg>
      <pc:sldChg chg="addSp modSp modAnim">
        <pc:chgData name="Ryan Austin Fortier" userId="577a8934-0c45-43a5-87f3-1d6df004ef57" providerId="ADAL" clId="{F4A8E8A7-BF2A-8A40-B5E2-E7B2E91C9BB6}" dt="2020-11-16T15:15:12.155" v="273" actId="1076"/>
        <pc:sldMkLst>
          <pc:docMk/>
          <pc:sldMk cId="1822620819" sldId="258"/>
        </pc:sldMkLst>
        <pc:picChg chg="add mod">
          <ac:chgData name="Ryan Austin Fortier" userId="577a8934-0c45-43a5-87f3-1d6df004ef57" providerId="ADAL" clId="{F4A8E8A7-BF2A-8A40-B5E2-E7B2E91C9BB6}" dt="2020-11-16T15:15:12.155" v="273" actId="1076"/>
          <ac:picMkLst>
            <pc:docMk/>
            <pc:sldMk cId="1822620819" sldId="258"/>
            <ac:picMk id="3" creationId="{D6EDCC86-6C1A-6248-BA15-B934E7CE6C36}"/>
          </ac:picMkLst>
        </pc:picChg>
      </pc:sldChg>
      <pc:sldChg chg="addSp modSp modAnim">
        <pc:chgData name="Ryan Austin Fortier" userId="577a8934-0c45-43a5-87f3-1d6df004ef57" providerId="ADAL" clId="{F4A8E8A7-BF2A-8A40-B5E2-E7B2E91C9BB6}" dt="2020-11-16T15:15:24.752" v="275" actId="1076"/>
        <pc:sldMkLst>
          <pc:docMk/>
          <pc:sldMk cId="2809593623" sldId="259"/>
        </pc:sldMkLst>
        <pc:spChg chg="add mod">
          <ac:chgData name="Ryan Austin Fortier" userId="577a8934-0c45-43a5-87f3-1d6df004ef57" providerId="ADAL" clId="{F4A8E8A7-BF2A-8A40-B5E2-E7B2E91C9BB6}" dt="2020-11-16T00:33:36.411" v="196" actId="313"/>
          <ac:spMkLst>
            <pc:docMk/>
            <pc:sldMk cId="2809593623" sldId="259"/>
            <ac:spMk id="7" creationId="{5A392691-6737-4B46-BEF2-265AE4B166D6}"/>
          </ac:spMkLst>
        </pc:spChg>
        <pc:spChg chg="add mod">
          <ac:chgData name="Ryan Austin Fortier" userId="577a8934-0c45-43a5-87f3-1d6df004ef57" providerId="ADAL" clId="{F4A8E8A7-BF2A-8A40-B5E2-E7B2E91C9BB6}" dt="2020-11-16T00:35:58.463" v="258" actId="20577"/>
          <ac:spMkLst>
            <pc:docMk/>
            <pc:sldMk cId="2809593623" sldId="259"/>
            <ac:spMk id="8" creationId="{C060534B-7494-3A48-AFB4-CD98743157C2}"/>
          </ac:spMkLst>
        </pc:spChg>
        <pc:picChg chg="add mod">
          <ac:chgData name="Ryan Austin Fortier" userId="577a8934-0c45-43a5-87f3-1d6df004ef57" providerId="ADAL" clId="{F4A8E8A7-BF2A-8A40-B5E2-E7B2E91C9BB6}" dt="2020-11-16T00:30:42.091" v="5" actId="14100"/>
          <ac:picMkLst>
            <pc:docMk/>
            <pc:sldMk cId="2809593623" sldId="259"/>
            <ac:picMk id="3" creationId="{07B3AE73-0472-7243-8AC6-B3C4860861B8}"/>
          </ac:picMkLst>
        </pc:picChg>
        <pc:picChg chg="mod">
          <ac:chgData name="Ryan Austin Fortier" userId="577a8934-0c45-43a5-87f3-1d6df004ef57" providerId="ADAL" clId="{F4A8E8A7-BF2A-8A40-B5E2-E7B2E91C9BB6}" dt="2020-11-16T00:30:28.910" v="4" actId="1076"/>
          <ac:picMkLst>
            <pc:docMk/>
            <pc:sldMk cId="2809593623" sldId="259"/>
            <ac:picMk id="6" creationId="{6E7C74F0-9EE6-45B1-AB8E-6F6893C33A26}"/>
          </ac:picMkLst>
        </pc:picChg>
        <pc:picChg chg="add mod">
          <ac:chgData name="Ryan Austin Fortier" userId="577a8934-0c45-43a5-87f3-1d6df004ef57" providerId="ADAL" clId="{F4A8E8A7-BF2A-8A40-B5E2-E7B2E91C9BB6}" dt="2020-11-16T15:15:24.752" v="275" actId="1076"/>
          <ac:picMkLst>
            <pc:docMk/>
            <pc:sldMk cId="2809593623" sldId="259"/>
            <ac:picMk id="9" creationId="{266F3EEF-B592-CA43-A4FC-92D9E357BC72}"/>
          </ac:picMkLst>
        </pc:picChg>
      </pc:sldChg>
      <pc:sldChg chg="modSp">
        <pc:chgData name="Ryan Austin Fortier" userId="577a8934-0c45-43a5-87f3-1d6df004ef57" providerId="ADAL" clId="{F4A8E8A7-BF2A-8A40-B5E2-E7B2E91C9BB6}" dt="2020-11-16T15:15:36.563" v="276" actId="1076"/>
        <pc:sldMkLst>
          <pc:docMk/>
          <pc:sldMk cId="3799831883" sldId="260"/>
        </pc:sldMkLst>
        <pc:spChg chg="mod">
          <ac:chgData name="Ryan Austin Fortier" userId="577a8934-0c45-43a5-87f3-1d6df004ef57" providerId="ADAL" clId="{F4A8E8A7-BF2A-8A40-B5E2-E7B2E91C9BB6}" dt="2020-11-16T15:15:36.563" v="276" actId="1076"/>
          <ac:spMkLst>
            <pc:docMk/>
            <pc:sldMk cId="3799831883" sldId="260"/>
            <ac:spMk id="4" creationId="{3322CFDD-58FA-4F12-BE30-326899F09F57}"/>
          </ac:spMkLst>
        </pc:spChg>
      </pc:sldChg>
      <pc:sldChg chg="modSp">
        <pc:chgData name="Ryan Austin Fortier" userId="577a8934-0c45-43a5-87f3-1d6df004ef57" providerId="ADAL" clId="{F4A8E8A7-BF2A-8A40-B5E2-E7B2E91C9BB6}" dt="2020-11-16T15:16:19.869" v="280" actId="1076"/>
        <pc:sldMkLst>
          <pc:docMk/>
          <pc:sldMk cId="3013056495" sldId="261"/>
        </pc:sldMkLst>
        <pc:picChg chg="mod">
          <ac:chgData name="Ryan Austin Fortier" userId="577a8934-0c45-43a5-87f3-1d6df004ef57" providerId="ADAL" clId="{F4A8E8A7-BF2A-8A40-B5E2-E7B2E91C9BB6}" dt="2020-11-16T15:16:19.869" v="280" actId="1076"/>
          <ac:picMkLst>
            <pc:docMk/>
            <pc:sldMk cId="3013056495" sldId="261"/>
            <ac:picMk id="14" creationId="{FB87562F-2629-488C-A080-81A7B0529045}"/>
          </ac:picMkLst>
        </pc:picChg>
      </pc:sldChg>
      <pc:sldChg chg="modSp">
        <pc:chgData name="Ryan Austin Fortier" userId="577a8934-0c45-43a5-87f3-1d6df004ef57" providerId="ADAL" clId="{F4A8E8A7-BF2A-8A40-B5E2-E7B2E91C9BB6}" dt="2020-11-16T15:17:10.821" v="285" actId="1076"/>
        <pc:sldMkLst>
          <pc:docMk/>
          <pc:sldMk cId="2183085564" sldId="262"/>
        </pc:sldMkLst>
        <pc:spChg chg="mod">
          <ac:chgData name="Ryan Austin Fortier" userId="577a8934-0c45-43a5-87f3-1d6df004ef57" providerId="ADAL" clId="{F4A8E8A7-BF2A-8A40-B5E2-E7B2E91C9BB6}" dt="2020-11-16T15:17:10.821" v="285" actId="1076"/>
          <ac:spMkLst>
            <pc:docMk/>
            <pc:sldMk cId="2183085564" sldId="262"/>
            <ac:spMk id="4" creationId="{7AAE33C0-A22E-4159-B425-24B8BC100693}"/>
          </ac:spMkLst>
        </pc:spChg>
        <pc:picChg chg="mod">
          <ac:chgData name="Ryan Austin Fortier" userId="577a8934-0c45-43a5-87f3-1d6df004ef57" providerId="ADAL" clId="{F4A8E8A7-BF2A-8A40-B5E2-E7B2E91C9BB6}" dt="2020-11-16T15:17:01.547" v="283" actId="1076"/>
          <ac:picMkLst>
            <pc:docMk/>
            <pc:sldMk cId="2183085564" sldId="262"/>
            <ac:picMk id="11" creationId="{679F5F70-3BB5-481D-866C-523BACE4016C}"/>
          </ac:picMkLst>
        </pc:picChg>
      </pc:sldChg>
      <pc:sldChg chg="addSp delSp modSp delAnim modAnim">
        <pc:chgData name="Ryan Austin Fortier" userId="577a8934-0c45-43a5-87f3-1d6df004ef57" providerId="ADAL" clId="{F4A8E8A7-BF2A-8A40-B5E2-E7B2E91C9BB6}" dt="2020-11-16T15:17:21.558" v="287" actId="1076"/>
        <pc:sldMkLst>
          <pc:docMk/>
          <pc:sldMk cId="272242774" sldId="263"/>
        </pc:sldMkLst>
        <pc:picChg chg="add del mod">
          <ac:chgData name="Ryan Austin Fortier" userId="577a8934-0c45-43a5-87f3-1d6df004ef57" providerId="ADAL" clId="{F4A8E8A7-BF2A-8A40-B5E2-E7B2E91C9BB6}" dt="2020-11-16T15:12:07.134" v="264" actId="478"/>
          <ac:picMkLst>
            <pc:docMk/>
            <pc:sldMk cId="272242774" sldId="263"/>
            <ac:picMk id="3" creationId="{E116044F-A8C3-C740-BFEB-F8F5C37C208E}"/>
          </ac:picMkLst>
        </pc:picChg>
        <pc:picChg chg="add mod">
          <ac:chgData name="Ryan Austin Fortier" userId="577a8934-0c45-43a5-87f3-1d6df004ef57" providerId="ADAL" clId="{F4A8E8A7-BF2A-8A40-B5E2-E7B2E91C9BB6}" dt="2020-11-16T15:17:21.558" v="287" actId="1076"/>
          <ac:picMkLst>
            <pc:docMk/>
            <pc:sldMk cId="272242774" sldId="263"/>
            <ac:picMk id="7" creationId="{ADB4264B-2591-E943-9566-CD3BFDED8051}"/>
          </ac:picMkLst>
        </pc:picChg>
      </pc:sldChg>
      <pc:sldChg chg="modSp">
        <pc:chgData name="Ryan Austin Fortier" userId="577a8934-0c45-43a5-87f3-1d6df004ef57" providerId="ADAL" clId="{F4A8E8A7-BF2A-8A40-B5E2-E7B2E91C9BB6}" dt="2020-11-16T15:17:32.901" v="289" actId="1076"/>
        <pc:sldMkLst>
          <pc:docMk/>
          <pc:sldMk cId="2739839064" sldId="265"/>
        </pc:sldMkLst>
        <pc:picChg chg="mod">
          <ac:chgData name="Ryan Austin Fortier" userId="577a8934-0c45-43a5-87f3-1d6df004ef57" providerId="ADAL" clId="{F4A8E8A7-BF2A-8A40-B5E2-E7B2E91C9BB6}" dt="2020-11-16T15:17:32.901" v="289" actId="1076"/>
          <ac:picMkLst>
            <pc:docMk/>
            <pc:sldMk cId="2739839064" sldId="265"/>
            <ac:picMk id="8" creationId="{AD0AFD76-B150-4ACC-8C7F-2BE6D72CB1DE}"/>
          </ac:picMkLst>
        </pc:picChg>
      </pc:sldChg>
      <pc:sldChg chg="modSp">
        <pc:chgData name="Ryan Austin Fortier" userId="577a8934-0c45-43a5-87f3-1d6df004ef57" providerId="ADAL" clId="{F4A8E8A7-BF2A-8A40-B5E2-E7B2E91C9BB6}" dt="2020-11-16T15:14:03.508" v="270" actId="1076"/>
        <pc:sldMkLst>
          <pc:docMk/>
          <pc:sldMk cId="1683980352" sldId="266"/>
        </pc:sldMkLst>
        <pc:spChg chg="mod">
          <ac:chgData name="Ryan Austin Fortier" userId="577a8934-0c45-43a5-87f3-1d6df004ef57" providerId="ADAL" clId="{F4A8E8A7-BF2A-8A40-B5E2-E7B2E91C9BB6}" dt="2020-11-16T15:14:03.508" v="270" actId="1076"/>
          <ac:spMkLst>
            <pc:docMk/>
            <pc:sldMk cId="1683980352" sldId="266"/>
            <ac:spMk id="4" creationId="{FA07DB27-0B4F-4AA8-A44A-FE86591354F1}"/>
          </ac:spMkLst>
        </pc:spChg>
        <pc:picChg chg="mod">
          <ac:chgData name="Ryan Austin Fortier" userId="577a8934-0c45-43a5-87f3-1d6df004ef57" providerId="ADAL" clId="{F4A8E8A7-BF2A-8A40-B5E2-E7B2E91C9BB6}" dt="2020-11-16T15:13:52.581" v="268" actId="1076"/>
          <ac:picMkLst>
            <pc:docMk/>
            <pc:sldMk cId="1683980352" sldId="266"/>
            <ac:picMk id="8" creationId="{26D87C4C-30B1-4C24-B9BB-E2A7945877F4}"/>
          </ac:picMkLst>
        </pc:picChg>
      </pc:sldChg>
    </pc:docChg>
  </pc:docChgLst>
  <pc:docChgLst>
    <pc:chgData name="Davis Andrew Geniza" userId="S::dag366@nau.edu::b8b83508-7974-4c96-ba2b-005417afc527" providerId="AD" clId="Web-{3C89B6E6-110C-4991-B8B4-0D7FB648A6DF}"/>
    <pc:docChg chg="modSld">
      <pc:chgData name="Davis Andrew Geniza" userId="S::dag366@nau.edu::b8b83508-7974-4c96-ba2b-005417afc527" providerId="AD" clId="Web-{3C89B6E6-110C-4991-B8B4-0D7FB648A6DF}" dt="2020-11-16T00:31:07.296" v="0" actId="14100"/>
      <pc:docMkLst>
        <pc:docMk/>
      </pc:docMkLst>
      <pc:sldChg chg="modSp">
        <pc:chgData name="Davis Andrew Geniza" userId="S::dag366@nau.edu::b8b83508-7974-4c96-ba2b-005417afc527" providerId="AD" clId="Web-{3C89B6E6-110C-4991-B8B4-0D7FB648A6DF}" dt="2020-11-16T00:31:07.296" v="0" actId="14100"/>
        <pc:sldMkLst>
          <pc:docMk/>
          <pc:sldMk cId="3799831883" sldId="260"/>
        </pc:sldMkLst>
        <pc:spChg chg="mod">
          <ac:chgData name="Davis Andrew Geniza" userId="S::dag366@nau.edu::b8b83508-7974-4c96-ba2b-005417afc527" providerId="AD" clId="Web-{3C89B6E6-110C-4991-B8B4-0D7FB648A6DF}" dt="2020-11-16T00:31:07.296" v="0" actId="14100"/>
          <ac:spMkLst>
            <pc:docMk/>
            <pc:sldMk cId="3799831883" sldId="260"/>
            <ac:spMk id="3" creationId="{AD260321-B3DE-4A2C-A1C2-5594F576E7A9}"/>
          </ac:spMkLst>
        </pc:spChg>
      </pc:sldChg>
    </pc:docChg>
  </pc:docChgLst>
  <pc:docChgLst>
    <pc:chgData name="Alec Joseph Boyce" userId="dd37a724-d2df-40a3-9e3e-bead832e3ce3" providerId="ADAL" clId="{6DA4C6BA-9C85-4D33-B579-2AF5D90A0862}"/>
    <pc:docChg chg="modSld">
      <pc:chgData name="Alec Joseph Boyce" userId="dd37a724-d2df-40a3-9e3e-bead832e3ce3" providerId="ADAL" clId="{6DA4C6BA-9C85-4D33-B579-2AF5D90A0862}" dt="2020-11-16T09:59:52.149" v="12"/>
      <pc:docMkLst>
        <pc:docMk/>
      </pc:docMkLst>
      <pc:sldChg chg="addSp delSp modSp modTransition modAnim">
        <pc:chgData name="Alec Joseph Boyce" userId="dd37a724-d2df-40a3-9e3e-bead832e3ce3" providerId="ADAL" clId="{6DA4C6BA-9C85-4D33-B579-2AF5D90A0862}" dt="2020-11-16T09:59:52.149" v="12"/>
        <pc:sldMkLst>
          <pc:docMk/>
          <pc:sldMk cId="3013056495" sldId="261"/>
        </pc:sldMkLst>
        <pc:picChg chg="add del mod">
          <ac:chgData name="Alec Joseph Boyce" userId="dd37a724-d2df-40a3-9e3e-bead832e3ce3" providerId="ADAL" clId="{6DA4C6BA-9C85-4D33-B579-2AF5D90A0862}" dt="2020-11-16T09:50:18.836" v="1"/>
          <ac:picMkLst>
            <pc:docMk/>
            <pc:sldMk cId="3013056495" sldId="261"/>
            <ac:picMk id="3" creationId="{539FC29A-CACA-4218-8E4D-E405D98AB7B4}"/>
          </ac:picMkLst>
        </pc:picChg>
        <pc:picChg chg="add del mod">
          <ac:chgData name="Alec Joseph Boyce" userId="dd37a724-d2df-40a3-9e3e-bead832e3ce3" providerId="ADAL" clId="{6DA4C6BA-9C85-4D33-B579-2AF5D90A0862}" dt="2020-11-16T09:52:20.799" v="3"/>
          <ac:picMkLst>
            <pc:docMk/>
            <pc:sldMk cId="3013056495" sldId="261"/>
            <ac:picMk id="6" creationId="{0C73B88D-6C39-4FB7-96F0-131E6EEA6DF8}"/>
          </ac:picMkLst>
        </pc:picChg>
        <pc:picChg chg="add del mod">
          <ac:chgData name="Alec Joseph Boyce" userId="dd37a724-d2df-40a3-9e3e-bead832e3ce3" providerId="ADAL" clId="{6DA4C6BA-9C85-4D33-B579-2AF5D90A0862}" dt="2020-11-16T09:53:10.153" v="5"/>
          <ac:picMkLst>
            <pc:docMk/>
            <pc:sldMk cId="3013056495" sldId="261"/>
            <ac:picMk id="9" creationId="{3C92E072-3457-4BD9-9F4F-0E81855BD281}"/>
          </ac:picMkLst>
        </pc:picChg>
        <pc:picChg chg="add del mod">
          <ac:chgData name="Alec Joseph Boyce" userId="dd37a724-d2df-40a3-9e3e-bead832e3ce3" providerId="ADAL" clId="{6DA4C6BA-9C85-4D33-B579-2AF5D90A0862}" dt="2020-11-16T09:56:48.078" v="7"/>
          <ac:picMkLst>
            <pc:docMk/>
            <pc:sldMk cId="3013056495" sldId="261"/>
            <ac:picMk id="11" creationId="{6D32E7BD-5C76-4A46-8D0B-8058F3150686}"/>
          </ac:picMkLst>
        </pc:picChg>
        <pc:picChg chg="add del mod">
          <ac:chgData name="Alec Joseph Boyce" userId="dd37a724-d2df-40a3-9e3e-bead832e3ce3" providerId="ADAL" clId="{6DA4C6BA-9C85-4D33-B579-2AF5D90A0862}" dt="2020-11-16T09:57:53.271" v="9"/>
          <ac:picMkLst>
            <pc:docMk/>
            <pc:sldMk cId="3013056495" sldId="261"/>
            <ac:picMk id="12" creationId="{9B7AF93A-8902-40D5-AB5C-061B9C551F53}"/>
          </ac:picMkLst>
        </pc:picChg>
        <pc:picChg chg="add del mod">
          <ac:chgData name="Alec Joseph Boyce" userId="dd37a724-d2df-40a3-9e3e-bead832e3ce3" providerId="ADAL" clId="{6DA4C6BA-9C85-4D33-B579-2AF5D90A0862}" dt="2020-11-16T09:58:11.555" v="11"/>
          <ac:picMkLst>
            <pc:docMk/>
            <pc:sldMk cId="3013056495" sldId="261"/>
            <ac:picMk id="13" creationId="{1A9984BB-557D-495D-96B0-1D8DD79134B0}"/>
          </ac:picMkLst>
        </pc:picChg>
        <pc:picChg chg="add mod">
          <ac:chgData name="Alec Joseph Boyce" userId="dd37a724-d2df-40a3-9e3e-bead832e3ce3" providerId="ADAL" clId="{6DA4C6BA-9C85-4D33-B579-2AF5D90A0862}" dt="2020-11-16T09:59:52.149" v="12"/>
          <ac:picMkLst>
            <pc:docMk/>
            <pc:sldMk cId="3013056495" sldId="261"/>
            <ac:picMk id="14" creationId="{FB87562F-2629-488C-A080-81A7B0529045}"/>
          </ac:picMkLst>
        </pc:picChg>
      </pc:sldChg>
    </pc:docChg>
  </pc:docChgLst>
  <pc:docChgLst>
    <pc:chgData name="Zhiyu Wang" userId="S::zw247@nau.edu::c8e9ad24-0cc2-4d7e-9ef8-74614f101b75" providerId="AD" clId="Web-{DB0F2103-FD92-497E-B659-7F3F4BFF017A}"/>
    <pc:docChg chg="modSld">
      <pc:chgData name="Zhiyu Wang" userId="S::zw247@nau.edu::c8e9ad24-0cc2-4d7e-9ef8-74614f101b75" providerId="AD" clId="Web-{DB0F2103-FD92-497E-B659-7F3F4BFF017A}" dt="2020-11-16T18:40:59.025" v="3" actId="20577"/>
      <pc:docMkLst>
        <pc:docMk/>
      </pc:docMkLst>
      <pc:sldChg chg="modSp">
        <pc:chgData name="Zhiyu Wang" userId="S::zw247@nau.edu::c8e9ad24-0cc2-4d7e-9ef8-74614f101b75" providerId="AD" clId="Web-{DB0F2103-FD92-497E-B659-7F3F4BFF017A}" dt="2020-11-16T18:40:59.025" v="2" actId="20577"/>
        <pc:sldMkLst>
          <pc:docMk/>
          <pc:sldMk cId="2739839064" sldId="265"/>
        </pc:sldMkLst>
        <pc:spChg chg="mod">
          <ac:chgData name="Zhiyu Wang" userId="S::zw247@nau.edu::c8e9ad24-0cc2-4d7e-9ef8-74614f101b75" providerId="AD" clId="Web-{DB0F2103-FD92-497E-B659-7F3F4BFF017A}" dt="2020-11-16T18:40:59.025" v="2" actId="20577"/>
          <ac:spMkLst>
            <pc:docMk/>
            <pc:sldMk cId="2739839064" sldId="265"/>
            <ac:spMk id="3" creationId="{53D6A216-2478-41B2-A45A-2261E2DF25B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1878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4621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2335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119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7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6703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0503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160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0083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5567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2768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Remote Excavator Team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Alec Boyce, Ryan Fortier, Davis Geniza, Oscar Nunez, Zhiyu Wang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1B8684-E5C2-471F-B3F5-0562BB5FB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0"/>
    </mc:Choice>
    <mc:Fallback>
      <p:transition spd="slow" advTm="14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CAD9F-802A-4B50-90BC-4F78F7B1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663CE204-5657-4C27-A912-76676919E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6497" y="864108"/>
            <a:ext cx="5510589" cy="51206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4608F-8F55-405B-80AD-DCEA4561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3893" y="6356350"/>
            <a:ext cx="5911517" cy="365125"/>
          </a:xfrm>
        </p:spPr>
        <p:txBody>
          <a:bodyPr/>
          <a:lstStyle/>
          <a:p>
            <a:r>
              <a:rPr lang="en-US"/>
              <a:t>Ryan Fortier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E452B-34BB-4E35-9A1E-BDEDC990D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10</a:t>
            </a:fld>
            <a:endParaRPr lang="en-US"/>
          </a:p>
        </p:txBody>
      </p:sp>
      <p:pic>
        <p:nvPicPr>
          <p:cNvPr id="7" name="Slide 9">
            <a:hlinkClick r:id="" action="ppaction://media"/>
            <a:extLst>
              <a:ext uri="{FF2B5EF4-FFF2-40B4-BE49-F238E27FC236}">
                <a16:creationId xmlns:a16="http://schemas.microsoft.com/office/drawing/2014/main" id="{ADB4264B-2591-E943-9566-CD3BFDED8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9576" y="6219825"/>
            <a:ext cx="501650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1C66-94BB-4EA9-8088-4A66EB14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6A216-2478-41B2-A45A-2261E2DF2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ea typeface="+mn-lt"/>
                <a:cs typeface="+mn-lt"/>
              </a:rPr>
              <a:t>Quality Discussion and Clear Plan</a:t>
            </a:r>
            <a:endParaRPr lang="zh-CN" altLang="en-US"/>
          </a:p>
          <a:p>
            <a:pPr lvl="1"/>
            <a:r>
              <a:rPr lang="en-US">
                <a:ea typeface="+mn-lt"/>
                <a:cs typeface="+mn-lt"/>
              </a:rPr>
              <a:t>Connecting to electrical system</a:t>
            </a:r>
            <a:endParaRPr lang="en-US"/>
          </a:p>
          <a:p>
            <a:pPr lvl="1"/>
            <a:r>
              <a:rPr lang="en-US"/>
              <a:t>Final test</a:t>
            </a:r>
          </a:p>
          <a:p>
            <a:endParaRPr lang="en-US" b="1"/>
          </a:p>
          <a:p>
            <a:r>
              <a:rPr lang="en-US" b="1">
                <a:ea typeface="+mn-lt"/>
                <a:cs typeface="+mn-lt"/>
              </a:rPr>
              <a:t>implementation and manufacturing</a:t>
            </a:r>
          </a:p>
          <a:p>
            <a:pPr lvl="1"/>
            <a:r>
              <a:rPr lang="en-US">
                <a:ea typeface="+mn-lt"/>
                <a:cs typeface="+mn-lt"/>
              </a:rPr>
              <a:t>arm part, hydraulic system and electrical system</a:t>
            </a:r>
            <a:endParaRPr lang="en-US" b="1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base part, wheels and other parts</a:t>
            </a:r>
            <a:endParaRPr lang="en-US" b="1"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10316-1FD7-46F6-AAC7-274CF733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D26C2-BC53-4A1D-9A6F-C6B4FB4CA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33130" y="6356350"/>
            <a:ext cx="5911517" cy="365125"/>
          </a:xfrm>
        </p:spPr>
        <p:txBody>
          <a:bodyPr/>
          <a:lstStyle/>
          <a:p>
            <a:r>
              <a:rPr lang="en-US"/>
              <a:t>Zhiyu Wang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0AFD76-B150-4ACC-8C7F-2BE6D72CB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20" y="629523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3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62"/>
    </mc:Choice>
    <mc:Fallback>
      <p:transition spd="slow" advTm="8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89177-2B84-4459-9F31-0CA50592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D2F7E-4EC8-4D39-8F89-186AE97C1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purpose of  project is to make a remote-control excavator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Engineering requirements </a:t>
            </a:r>
            <a:r>
              <a:rPr lang="en-US"/>
              <a:t>description</a:t>
            </a:r>
            <a:r>
              <a:rPr lang="en-US">
                <a:ea typeface="+mn-lt"/>
                <a:cs typeface="+mn-lt"/>
              </a:rPr>
              <a:t>:</a:t>
            </a:r>
          </a:p>
          <a:p>
            <a:pPr lvl="1"/>
            <a:r>
              <a:rPr lang="en-US">
                <a:ea typeface="+mn-lt"/>
                <a:cs typeface="+mn-lt"/>
              </a:rPr>
              <a:t>a fully electric, remotely operated, small scale excavator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Objective Change(due to the Covid-19)</a:t>
            </a:r>
          </a:p>
          <a:p>
            <a:pPr lvl="1"/>
            <a:r>
              <a:rPr lang="en-US">
                <a:ea typeface="+mn-lt"/>
                <a:cs typeface="+mn-lt"/>
              </a:rPr>
              <a:t>The arm with hydraulic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ADFC3-4856-4CAB-827F-9D1C239C1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E8E4C-ECD8-4A35-AF64-3C0B1D505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85682" y="6356350"/>
            <a:ext cx="5911517" cy="365125"/>
          </a:xfrm>
        </p:spPr>
        <p:txBody>
          <a:bodyPr/>
          <a:lstStyle/>
          <a:p>
            <a:r>
              <a:rPr lang="en-US"/>
              <a:t>Zhiyu Wang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D0D387-C21C-4765-A340-0F3635E2A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6720" y="62341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9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11"/>
    </mc:Choice>
    <mc:Fallback>
      <p:transition spd="slow" advTm="6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99BE-E125-4ACB-AA91-E127F5B2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6187C-AE20-4F3B-AEBE-BDC47F5C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4A3FF-66CD-4E19-A1E1-69C2E08D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62143" y="6356350"/>
            <a:ext cx="5911517" cy="365125"/>
          </a:xfrm>
        </p:spPr>
        <p:txBody>
          <a:bodyPr/>
          <a:lstStyle/>
          <a:p>
            <a:r>
              <a:rPr lang="en-US"/>
              <a:t>Ryan Fortier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DC903-CCE6-423D-92E8-95F3FF6C1FF5}"/>
              </a:ext>
            </a:extLst>
          </p:cNvPr>
          <p:cNvSpPr txBox="1"/>
          <p:nvPr/>
        </p:nvSpPr>
        <p:spPr>
          <a:xfrm>
            <a:off x="3962400" y="4454525"/>
            <a:ext cx="7696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The design that was chosen to construct eliminated the need for a 4 RAM system.</a:t>
            </a:r>
          </a:p>
          <a:p>
            <a:endParaRPr lang="en-US"/>
          </a:p>
          <a:p>
            <a:r>
              <a:rPr lang="en-US"/>
              <a:t>This design also lowered manufacturing costs and arm weight.</a:t>
            </a:r>
          </a:p>
        </p:txBody>
      </p:sp>
      <p:pic>
        <p:nvPicPr>
          <p:cNvPr id="11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B583F9A1-F202-4A03-B3E6-A8E912E8E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16195" y="816483"/>
            <a:ext cx="3838410" cy="3564890"/>
          </a:xfrm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D6EDCC86-6C1A-6248-BA15-B934E7CE6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0088" y="6208599"/>
            <a:ext cx="660626" cy="6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AE2C-DDEF-419E-A3BF-1333B18E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Continued</a:t>
            </a:r>
          </a:p>
        </p:txBody>
      </p:sp>
      <p:pic>
        <p:nvPicPr>
          <p:cNvPr id="6" name="Picture 6" descr="A picture containing sitting, luggage, suitcase, small&#10;&#10;Description automatically generated">
            <a:extLst>
              <a:ext uri="{FF2B5EF4-FFF2-40B4-BE49-F238E27FC236}">
                <a16:creationId xmlns:a16="http://schemas.microsoft.com/office/drawing/2014/main" id="{6E7C74F0-9EE6-45B1-AB8E-6F6893C33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10800000">
            <a:off x="3809207" y="733479"/>
            <a:ext cx="3954145" cy="296957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79CA8-0B47-4902-BEB9-46806D57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A2F16-68D0-4B77-A63B-E21073E7B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78018" y="6356350"/>
            <a:ext cx="5911517" cy="365125"/>
          </a:xfrm>
        </p:spPr>
        <p:txBody>
          <a:bodyPr/>
          <a:lstStyle/>
          <a:p>
            <a:r>
              <a:rPr lang="en-US"/>
              <a:t>Ryan Fortier</a:t>
            </a:r>
          </a:p>
        </p:txBody>
      </p:sp>
      <p:pic>
        <p:nvPicPr>
          <p:cNvPr id="3" name="Excavator_Demonstration.mov">
            <a:hlinkClick r:id="" action="ppaction://media"/>
            <a:extLst>
              <a:ext uri="{FF2B5EF4-FFF2-40B4-BE49-F238E27FC236}">
                <a16:creationId xmlns:a16="http://schemas.microsoft.com/office/drawing/2014/main" id="{07B3AE73-0472-7243-8AC6-B3C486086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9208" y="3833686"/>
            <a:ext cx="4574772" cy="2573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92691-6737-4B46-BEF2-265AE4B166D6}"/>
              </a:ext>
            </a:extLst>
          </p:cNvPr>
          <p:cNvSpPr txBox="1"/>
          <p:nvPr/>
        </p:nvSpPr>
        <p:spPr>
          <a:xfrm>
            <a:off x="8098971" y="733478"/>
            <a:ext cx="35744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manufactured design features one operational RAM and two demonstrational RAMS.</a:t>
            </a:r>
          </a:p>
          <a:p>
            <a:endParaRPr lang="en-US"/>
          </a:p>
          <a:p>
            <a:r>
              <a:rPr lang="en-US"/>
              <a:t>The design dimensions from Solidworks were used to construct the prototype.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0534B-7494-3A48-AFB4-CD98743157C2}"/>
              </a:ext>
            </a:extLst>
          </p:cNvPr>
          <p:cNvSpPr txBox="1"/>
          <p:nvPr/>
        </p:nvSpPr>
        <p:spPr>
          <a:xfrm>
            <a:off x="8657112" y="3833686"/>
            <a:ext cx="3016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video shows a kinematic demonstration of the prototype.</a:t>
            </a:r>
          </a:p>
        </p:txBody>
      </p:sp>
      <p:pic>
        <p:nvPicPr>
          <p:cNvPr id="9" name="Slide 4">
            <a:hlinkClick r:id="" action="ppaction://media"/>
            <a:extLst>
              <a:ext uri="{FF2B5EF4-FFF2-40B4-BE49-F238E27FC236}">
                <a16:creationId xmlns:a16="http://schemas.microsoft.com/office/drawing/2014/main" id="{266F3EEF-B592-CA43-A4FC-92D9E357BC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0549" y="6121771"/>
            <a:ext cx="599704" cy="5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6671D-02BB-460F-8990-E0EC21A1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/>
              <a:t>Decision Making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9BB2E7-1443-4423-8585-554D9E37F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>
            <a:normAutofit/>
          </a:bodyPr>
          <a:lstStyle/>
          <a:p>
            <a:r>
              <a:rPr lang="en-US"/>
              <a:t>Original design utilized its wheels to turn the excavator's arm.</a:t>
            </a:r>
          </a:p>
          <a:p>
            <a:r>
              <a:rPr lang="en-US"/>
              <a:t>Final design assembly utilized a tower capable of rotating the arm without moving the excavator's body.</a:t>
            </a:r>
          </a:p>
          <a:p>
            <a:r>
              <a:rPr lang="en-US"/>
              <a:t>Final design provides easier operability for the user.</a:t>
            </a:r>
          </a:p>
          <a:p>
            <a:r>
              <a:rPr lang="en-US"/>
              <a:t>Design saves potential cost by reducing number of rams, smaller manifold.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3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1CA5C9B1-5BEF-418B-82E9-AEEEFD421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973" y="4497725"/>
            <a:ext cx="3018132" cy="1863697"/>
          </a:xfrm>
          <a:prstGeom prst="rect">
            <a:avLst/>
          </a:prstGeom>
        </p:spPr>
      </p:pic>
      <p:pic>
        <p:nvPicPr>
          <p:cNvPr id="8" name="Picture 8" descr="A picture containing toy, table, computer, air&#10;&#10;Description automatically generated">
            <a:extLst>
              <a:ext uri="{FF2B5EF4-FFF2-40B4-BE49-F238E27FC236}">
                <a16:creationId xmlns:a16="http://schemas.microsoft.com/office/drawing/2014/main" id="{8A457D44-FAE2-4850-9033-4E0E9FA59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285" y="2466159"/>
            <a:ext cx="2603774" cy="1881227"/>
          </a:xfrm>
          <a:prstGeom prst="rect">
            <a:avLst/>
          </a:prstGeom>
        </p:spPr>
      </p:pic>
      <p:pic>
        <p:nvPicPr>
          <p:cNvPr id="7" name="Picture 7" descr="A picture containing flying, air, cat&#10;&#10;Description automatically generated">
            <a:extLst>
              <a:ext uri="{FF2B5EF4-FFF2-40B4-BE49-F238E27FC236}">
                <a16:creationId xmlns:a16="http://schemas.microsoft.com/office/drawing/2014/main" id="{77C276A6-88EF-4C79-8915-02419A8F5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043" y="400205"/>
            <a:ext cx="2279724" cy="19092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2CFDD-58FA-4F12-BE30-326899F0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70519" y="6356349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Davis Geniza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9ADF8-53F4-4C92-B539-8A4AE628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484B9FE-A212-4568-B053-8685B051E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64"/>
    </mc:Choice>
    <mc:Fallback>
      <p:transition spd="slow" advTm="7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22A7-379B-4001-9725-EA83AEC6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856A-9FFA-4404-A7EA-49BF747F4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3387566" cy="5120640"/>
          </a:xfrm>
        </p:spPr>
        <p:txBody>
          <a:bodyPr/>
          <a:lstStyle/>
          <a:p>
            <a:r>
              <a:rPr lang="en-US"/>
              <a:t>Early design choices stemmed from a QFD.</a:t>
            </a:r>
          </a:p>
          <a:p>
            <a:r>
              <a:rPr lang="en-US"/>
              <a:t>Powering the excavator with lead acid batteries, providing a full work-day before charging.</a:t>
            </a:r>
          </a:p>
          <a:p>
            <a:r>
              <a:rPr lang="en-US"/>
              <a:t>Remote operating with Arduino Bluetooth and an Android tablet.</a:t>
            </a:r>
          </a:p>
          <a:p>
            <a:r>
              <a:rPr lang="en-US"/>
              <a:t>Composing of mostly steel.</a:t>
            </a:r>
          </a:p>
          <a:p>
            <a:r>
              <a:rPr lang="en-US"/>
              <a:t>Original budget to create entire system ~ $2,800.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FD89C-0FBA-493C-8CD6-521260512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9524" y="6356349"/>
            <a:ext cx="5911517" cy="365125"/>
          </a:xfrm>
        </p:spPr>
        <p:txBody>
          <a:bodyPr/>
          <a:lstStyle/>
          <a:p>
            <a:r>
              <a:rPr lang="en-US"/>
              <a:t>Davis Geniza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662CC-8E4C-4098-9537-A63BD21C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4457F2-064A-4D40-B220-1A17C62E6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583" y="481519"/>
            <a:ext cx="3714753" cy="2899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3B69A-0BF6-4483-AAAE-8797E1816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38" y="3585708"/>
            <a:ext cx="4085254" cy="232870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4466585-A993-4F7E-B298-8D89B7C10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46"/>
    </mc:Choice>
    <mc:Fallback>
      <p:transition spd="slow" advTm="54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D5A45-1F64-4B95-9AEA-DC9C10A6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/>
              <a:t>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257A4-D047-4820-A81F-0A34B364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601" y="1545177"/>
            <a:ext cx="4840949" cy="4702038"/>
          </a:xfrm>
        </p:spPr>
        <p:txBody>
          <a:bodyPr>
            <a:normAutofit/>
          </a:bodyPr>
          <a:lstStyle/>
          <a:p>
            <a:r>
              <a:rPr lang="en-US"/>
              <a:t>COVID complications delayed purchasing and limited complete construction.</a:t>
            </a:r>
          </a:p>
          <a:p>
            <a:r>
              <a:rPr lang="en-US"/>
              <a:t>Prototyping the arm design became the main objective, proving the design would be compatible with the hydraulic system available.</a:t>
            </a:r>
          </a:p>
          <a:p>
            <a:r>
              <a:rPr lang="en-US"/>
              <a:t>A 3-D print of the bucket was created for the prototype, allowing the bucket design to be created closer to specification. Original design designated a steel bucket.</a:t>
            </a:r>
          </a:p>
          <a:p>
            <a:r>
              <a:rPr lang="en-US"/>
              <a:t>An Arduino joystick module is used to control the ram connected to the prototype.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DB27-0B4F-4AA8-A44A-FE86591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21538" y="6356350"/>
            <a:ext cx="250121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Davis Geniza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AD101-B4AE-455D-BF99-47E94E8D8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7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D7FF47E-68BD-40E5-8553-3EB153B6E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171" y="837303"/>
            <a:ext cx="2743200" cy="201188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D87C4C-30B1-4C24-B9BB-E2A794587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5231" y="6234113"/>
            <a:ext cx="487362" cy="48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45C4F-17E4-4386-9E30-0EB7588AD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908" y="2999674"/>
            <a:ext cx="2895377" cy="272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11"/>
    </mc:Choice>
    <mc:Fallback>
      <p:transition spd="slow" advTm="4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7957-1A5D-4161-BF00-11439917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pic>
        <p:nvPicPr>
          <p:cNvPr id="7" name="Content Placeholder 6" descr="A picture containing person, indoor, person, sitting&#10;&#10;Description automatically generated">
            <a:extLst>
              <a:ext uri="{FF2B5EF4-FFF2-40B4-BE49-F238E27FC236}">
                <a16:creationId xmlns:a16="http://schemas.microsoft.com/office/drawing/2014/main" id="{8AA6E81F-3C08-DA43-955C-8B779D5B0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3271064"/>
            <a:ext cx="3666066" cy="27495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F50A0-3A45-47BE-BBCC-41809978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ADEF4-1966-44D5-92C3-19F22866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543337" y="6356350"/>
            <a:ext cx="5911517" cy="365125"/>
          </a:xfrm>
        </p:spPr>
        <p:txBody>
          <a:bodyPr/>
          <a:lstStyle/>
          <a:p>
            <a:r>
              <a:rPr lang="en-US"/>
              <a:t>Alec Boyce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C2678-ED2E-CD4F-9377-7AA9604570AD}"/>
              </a:ext>
            </a:extLst>
          </p:cNvPr>
          <p:cNvSpPr txBox="1"/>
          <p:nvPr/>
        </p:nvSpPr>
        <p:spPr>
          <a:xfrm>
            <a:off x="3886202" y="931333"/>
            <a:ext cx="7715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Manufacturing took place in Alec’s garage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Total time to manufacture the concept 37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PVC, wood 3D printed bucket with  hardware to piece it all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Started with base and moved to boom and dipper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Customer requirements include electric powered concept, durability, ability to dig a 1’ by 6” trench and wireless control (working out kinks).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Welding, cutting, drilling, CAD modeling for design and printing of the bucket, as well as electronic controlling  </a:t>
            </a:r>
          </a:p>
        </p:txBody>
      </p:sp>
      <p:pic>
        <p:nvPicPr>
          <p:cNvPr id="10" name="Picture 9" descr="A picture containing indoor, night, sitting, food&#10;&#10;Description automatically generated">
            <a:extLst>
              <a:ext uri="{FF2B5EF4-FFF2-40B4-BE49-F238E27FC236}">
                <a16:creationId xmlns:a16="http://schemas.microsoft.com/office/drawing/2014/main" id="{B802963D-8C5E-1140-A770-34E8E8EC7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9442" y="3355975"/>
            <a:ext cx="3429000" cy="25717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B87562F-2629-488C-A080-81A7B0529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8471" y="6277615"/>
            <a:ext cx="443860" cy="4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93"/>
    </mc:Choice>
    <mc:Fallback>
      <p:transition spd="slow" advTm="9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8195-5E69-4D23-9D07-A820E1FE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8803-9964-4C38-8AE0-3B32BF2BF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761999"/>
            <a:ext cx="3585891" cy="533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/>
              <a:t>Developed Testing System</a:t>
            </a:r>
          </a:p>
          <a:p>
            <a:r>
              <a:rPr lang="en-US"/>
              <a:t>Multi-Level Testing and Validation</a:t>
            </a:r>
          </a:p>
          <a:p>
            <a:r>
              <a:rPr lang="en-US"/>
              <a:t>Compare Theoretical outputs against Real outputs</a:t>
            </a:r>
          </a:p>
          <a:p>
            <a:r>
              <a:rPr lang="en-US"/>
              <a:t>Theoretical outputs consist of Kinematic analysis and FEA</a:t>
            </a:r>
          </a:p>
          <a:p>
            <a:r>
              <a:rPr lang="en-US"/>
              <a:t>Use FEA to optimize design</a:t>
            </a:r>
          </a:p>
          <a:p>
            <a:r>
              <a:rPr lang="en-US"/>
              <a:t>Real outputs produced by excavator determined by hydraulic components and quality of build 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5" descr="A picture containing water, game, person&#10;&#10;Description automatically generated">
            <a:extLst>
              <a:ext uri="{FF2B5EF4-FFF2-40B4-BE49-F238E27FC236}">
                <a16:creationId xmlns:a16="http://schemas.microsoft.com/office/drawing/2014/main" id="{C5FD74A6-C079-4E77-8CB3-BE4A073CA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120" y="1173535"/>
            <a:ext cx="3617432" cy="2170459"/>
          </a:xfrm>
          <a:prstGeom prst="rect">
            <a:avLst/>
          </a:prstGeom>
        </p:spPr>
      </p:pic>
      <p:pic>
        <p:nvPicPr>
          <p:cNvPr id="7" name="Picture 6" descr="A picture containing boat, map, photo, skiing&#10;&#10;Description automatically generated">
            <a:extLst>
              <a:ext uri="{FF2B5EF4-FFF2-40B4-BE49-F238E27FC236}">
                <a16:creationId xmlns:a16="http://schemas.microsoft.com/office/drawing/2014/main" id="{866E4AD2-BE0D-4538-9D78-DE3A12F85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120" y="3504142"/>
            <a:ext cx="3617432" cy="23603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E33C0-A22E-4159-B425-24B8BC100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34135" y="6356349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Oscar Nunez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E1771-C745-4C96-AF0B-1F86475FD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79F5F70-3BB5-481D-866C-523BACE40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5918" y="6252934"/>
            <a:ext cx="473034" cy="47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8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70"/>
    </mc:Choice>
    <mc:Fallback>
      <p:transition spd="slow" advTm="11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787D10DF6114A9CC081C7E103805D" ma:contentTypeVersion="10" ma:contentTypeDescription="Create a new document." ma:contentTypeScope="" ma:versionID="3fc0f46e693b2d6dee363fb1ec7e53e1">
  <xsd:schema xmlns:xsd="http://www.w3.org/2001/XMLSchema" xmlns:xs="http://www.w3.org/2001/XMLSchema" xmlns:p="http://schemas.microsoft.com/office/2006/metadata/properties" xmlns:ns2="586bf104-dc2e-471d-90ed-41d390c56d9e" xmlns:ns3="fe094f8b-0bfa-41c2-bd78-ffc52640bfd0" targetNamespace="http://schemas.microsoft.com/office/2006/metadata/properties" ma:root="true" ma:fieldsID="5080272375d2056fb43ec370ca066380" ns2:_="" ns3:_="">
    <xsd:import namespace="586bf104-dc2e-471d-90ed-41d390c56d9e"/>
    <xsd:import namespace="fe094f8b-0bfa-41c2-bd78-ffc52640b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bf104-dc2e-471d-90ed-41d390c56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94f8b-0bfa-41c2-bd78-ffc52640bfd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262556-ED6E-4CCC-B88A-8722C7C8CC73}">
  <ds:schemaRefs>
    <ds:schemaRef ds:uri="586bf104-dc2e-471d-90ed-41d390c56d9e"/>
    <ds:schemaRef ds:uri="fe094f8b-0bfa-41c2-bd78-ffc52640bf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98246AB-A9AD-4C84-8ED2-3371659E2A5C}">
  <ds:schemaRefs>
    <ds:schemaRef ds:uri="586bf104-dc2e-471d-90ed-41d390c56d9e"/>
    <ds:schemaRef ds:uri="fe094f8b-0bfa-41c2-bd78-ffc52640bf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4279D2-0B84-4D3D-9249-1548788348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Frame</vt:lpstr>
      <vt:lpstr>Remote Excavator Team</vt:lpstr>
      <vt:lpstr>Project Description</vt:lpstr>
      <vt:lpstr>Design</vt:lpstr>
      <vt:lpstr>Design Continued</vt:lpstr>
      <vt:lpstr>Decision Making</vt:lpstr>
      <vt:lpstr>Decision Making</vt:lpstr>
      <vt:lpstr>Decision Making</vt:lpstr>
      <vt:lpstr>Manufacturing</vt:lpstr>
      <vt:lpstr>Testing</vt:lpstr>
      <vt:lpstr>Budget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Excavator Team</dc:title>
  <dc:creator>Oscar Nunez</dc:creator>
  <cp:revision>1</cp:revision>
  <dcterms:created xsi:type="dcterms:W3CDTF">2020-11-16T14:09:07Z</dcterms:created>
  <dcterms:modified xsi:type="dcterms:W3CDTF">2020-11-16T18:41:36Z</dcterms:modified>
</cp:coreProperties>
</file>